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60" r:id="rId5"/>
    <p:sldId id="261" r:id="rId6"/>
    <p:sldId id="259" r:id="rId7"/>
    <p:sldId id="262" r:id="rId8"/>
    <p:sldId id="266" r:id="rId9"/>
    <p:sldId id="267" r:id="rId10"/>
    <p:sldId id="269" r:id="rId11"/>
    <p:sldId id="270" r:id="rId12"/>
    <p:sldId id="271" r:id="rId13"/>
    <p:sldId id="268" r:id="rId14"/>
    <p:sldId id="265" r:id="rId15"/>
    <p:sldId id="263" r:id="rId16"/>
    <p:sldId id="264" r:id="rId17"/>
    <p:sldId id="272" r:id="rId18"/>
    <p:sldId id="273" r:id="rId19"/>
    <p:sldId id="274" r:id="rId20"/>
    <p:sldId id="275" r:id="rId21"/>
    <p:sldId id="276" r:id="rId22"/>
    <p:sldId id="277" r:id="rId23"/>
    <p:sldId id="278" r:id="rId24"/>
    <p:sldId id="280" r:id="rId25"/>
    <p:sldId id="281" r:id="rId26"/>
    <p:sldId id="279" r:id="rId27"/>
    <p:sldId id="282" r:id="rId28"/>
    <p:sldId id="283" r:id="rId29"/>
    <p:sldId id="284" r:id="rId30"/>
    <p:sldId id="285" r:id="rId31"/>
  </p:sldIdLst>
  <p:sldSz cx="12192000" cy="6858000"/>
  <p:notesSz cx="6858000" cy="9144000"/>
  <p:embeddedFontLst>
    <p:embeddedFont>
      <p:font typeface="Cambria" panose="020405030504060302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5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9.xml"/><Relationship Id="rId5" Type="http://schemas.openxmlformats.org/officeDocument/2006/relationships/slide" Target="../slides/slide8.xml"/><Relationship Id="rId10" Type="http://schemas.openxmlformats.org/officeDocument/2006/relationships/slide" Target="../slides/slide13.xml"/><Relationship Id="rId4" Type="http://schemas.openxmlformats.org/officeDocument/2006/relationships/slide" Target="../slides/slide7.xml"/><Relationship Id="rId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FF589-8CFB-4116-B166-8607336FF15B}"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ru-RU"/>
        </a:p>
      </dgm:t>
    </dgm:pt>
    <dgm:pt modelId="{E4302905-91CD-419C-9C07-9E451AA1CC00}">
      <dgm:prSet phldrT="[Текст]"/>
      <dgm:spPr/>
      <dgm:t>
        <a:bodyPr/>
        <a:lstStyle/>
        <a:p>
          <a:r>
            <a:rPr lang="ru-RU" dirty="0" smtClean="0">
              <a:latin typeface="a_AlbionicTtlRg&amp;Bt" panose="050C0804060308040604" pitchFamily="34" charset="-52"/>
              <a:hlinkClick xmlns:r="http://schemas.openxmlformats.org/officeDocument/2006/relationships" r:id="rId1" action="ppaction://hlinksldjump"/>
            </a:rPr>
            <a:t>Организм человека</a:t>
          </a:r>
          <a:endParaRPr lang="ru-RU" dirty="0">
            <a:latin typeface="a_AlbionicTtlRg&amp;Bt" panose="050C0804060308040604" pitchFamily="34" charset="-52"/>
          </a:endParaRPr>
        </a:p>
      </dgm:t>
    </dgm:pt>
    <dgm:pt modelId="{1DA1FA27-47B6-469C-A29B-546BA09CA199}" type="parTrans" cxnId="{C7C1ADC7-4270-41B6-9DD7-DA30C5B17D34}">
      <dgm:prSet/>
      <dgm:spPr/>
      <dgm:t>
        <a:bodyPr/>
        <a:lstStyle/>
        <a:p>
          <a:endParaRPr lang="ru-RU"/>
        </a:p>
      </dgm:t>
    </dgm:pt>
    <dgm:pt modelId="{F48007C7-9481-4307-AF69-88B82B3461D3}" type="sibTrans" cxnId="{C7C1ADC7-4270-41B6-9DD7-DA30C5B17D34}">
      <dgm:prSet/>
      <dgm:spPr/>
      <dgm:t>
        <a:bodyPr/>
        <a:lstStyle/>
        <a:p>
          <a:endParaRPr lang="ru-RU"/>
        </a:p>
      </dgm:t>
    </dgm:pt>
    <dgm:pt modelId="{5B6BCB66-334B-414B-8010-D0AD81EE285D}">
      <dgm:prSet phldrT="[Текст]"/>
      <dgm:spPr/>
      <dgm:t>
        <a:bodyPr/>
        <a:lstStyle/>
        <a:p>
          <a:r>
            <a:rPr lang="ru-RU" dirty="0" smtClean="0">
              <a:latin typeface="a_AlbionicTtlRg&amp;Bt" panose="050C0804060308040604" pitchFamily="34" charset="-52"/>
              <a:hlinkClick xmlns:r="http://schemas.openxmlformats.org/officeDocument/2006/relationships" r:id="rId2" action="ppaction://hlinksldjump"/>
            </a:rPr>
            <a:t>Строение человека</a:t>
          </a:r>
          <a:endParaRPr lang="ru-RU" dirty="0">
            <a:latin typeface="a_AlbionicTtlRg&amp;Bt" panose="050C0804060308040604" pitchFamily="34" charset="-52"/>
          </a:endParaRPr>
        </a:p>
      </dgm:t>
    </dgm:pt>
    <dgm:pt modelId="{D641F09F-77C8-4186-837F-685DE76E13F5}" type="parTrans" cxnId="{1DC75E90-2687-4DCA-A2DB-BF55A86AB92E}">
      <dgm:prSet/>
      <dgm:spPr/>
      <dgm:t>
        <a:bodyPr/>
        <a:lstStyle/>
        <a:p>
          <a:endParaRPr lang="ru-RU"/>
        </a:p>
      </dgm:t>
    </dgm:pt>
    <dgm:pt modelId="{1307F001-6634-41B7-8704-526126FCAF2E}" type="sibTrans" cxnId="{1DC75E90-2687-4DCA-A2DB-BF55A86AB92E}">
      <dgm:prSet/>
      <dgm:spPr/>
      <dgm:t>
        <a:bodyPr/>
        <a:lstStyle/>
        <a:p>
          <a:endParaRPr lang="ru-RU"/>
        </a:p>
      </dgm:t>
    </dgm:pt>
    <dgm:pt modelId="{A76E087A-77D7-42A1-A805-7685CBEBCE58}">
      <dgm:prSet phldrT="[Текст]"/>
      <dgm:spPr/>
      <dgm:t>
        <a:bodyPr/>
        <a:lstStyle/>
        <a:p>
          <a:r>
            <a:rPr lang="ru-RU" dirty="0" smtClean="0">
              <a:latin typeface="a_AlbionicTtlRg&amp;Bt" panose="050C0804060308040604" pitchFamily="34" charset="-52"/>
              <a:hlinkClick xmlns:r="http://schemas.openxmlformats.org/officeDocument/2006/relationships" r:id="rId3" action="ppaction://hlinksldjump"/>
            </a:rPr>
            <a:t>Внутренние органы</a:t>
          </a:r>
          <a:endParaRPr lang="ru-RU" dirty="0">
            <a:latin typeface="a_AlbionicTtlRg&amp;Bt" panose="050C0804060308040604" pitchFamily="34" charset="-52"/>
          </a:endParaRPr>
        </a:p>
      </dgm:t>
    </dgm:pt>
    <dgm:pt modelId="{C2944F9A-FDB2-4126-B97F-427B8BF64B68}" type="parTrans" cxnId="{83B75F64-14B1-4B08-9235-EECD3E6FA874}">
      <dgm:prSet/>
      <dgm:spPr/>
      <dgm:t>
        <a:bodyPr/>
        <a:lstStyle/>
        <a:p>
          <a:endParaRPr lang="ru-RU"/>
        </a:p>
      </dgm:t>
    </dgm:pt>
    <dgm:pt modelId="{2225D2FD-ACFB-4879-ADC5-1608A5FD5BFA}" type="sibTrans" cxnId="{83B75F64-14B1-4B08-9235-EECD3E6FA874}">
      <dgm:prSet/>
      <dgm:spPr/>
      <dgm:t>
        <a:bodyPr/>
        <a:lstStyle/>
        <a:p>
          <a:endParaRPr lang="ru-RU"/>
        </a:p>
      </dgm:t>
    </dgm:pt>
    <dgm:pt modelId="{22E995A2-98CE-4586-BC33-71E7910DBFFD}">
      <dgm:prSet/>
      <dgm:spPr/>
      <dgm:t>
        <a:bodyPr/>
        <a:lstStyle/>
        <a:p>
          <a:r>
            <a:rPr lang="ru-RU" dirty="0" smtClean="0">
              <a:latin typeface="a_AlbionicTtlRg&amp;Bt" panose="050C0804060308040604" pitchFamily="34" charset="-52"/>
              <a:hlinkClick xmlns:r="http://schemas.openxmlformats.org/officeDocument/2006/relationships" r:id="rId4" action="ppaction://hlinksldjump"/>
            </a:rPr>
            <a:t>Система органов</a:t>
          </a:r>
          <a:endParaRPr lang="ru-RU" dirty="0">
            <a:latin typeface="a_AlbionicTtlRg&amp;Bt" panose="050C0804060308040604" pitchFamily="34" charset="-52"/>
          </a:endParaRPr>
        </a:p>
      </dgm:t>
    </dgm:pt>
    <dgm:pt modelId="{CFADB6CB-1B5A-4CC7-94D7-AE01CFDCCAC7}" type="parTrans" cxnId="{4804FD5F-7EFC-4CBE-A5A6-FBFCCC781812}">
      <dgm:prSet/>
      <dgm:spPr/>
      <dgm:t>
        <a:bodyPr/>
        <a:lstStyle/>
        <a:p>
          <a:endParaRPr lang="ru-RU"/>
        </a:p>
      </dgm:t>
    </dgm:pt>
    <dgm:pt modelId="{1C9064B2-9CDF-49B9-83D7-5804CD83C588}" type="sibTrans" cxnId="{4804FD5F-7EFC-4CBE-A5A6-FBFCCC781812}">
      <dgm:prSet/>
      <dgm:spPr/>
      <dgm:t>
        <a:bodyPr/>
        <a:lstStyle/>
        <a:p>
          <a:endParaRPr lang="ru-RU"/>
        </a:p>
      </dgm:t>
    </dgm:pt>
    <dgm:pt modelId="{9EFA477A-1EE5-4713-B026-DE3424340E10}">
      <dgm:prSet/>
      <dgm:spPr/>
      <dgm:t>
        <a:bodyPr/>
        <a:lstStyle/>
        <a:p>
          <a:r>
            <a:rPr lang="ru-RU" dirty="0" smtClean="0">
              <a:latin typeface="a_AlbionicTtlRg&amp;Bt" panose="050C0804060308040604" pitchFamily="34" charset="-52"/>
            </a:rPr>
            <a:t>Покровная система</a:t>
          </a:r>
          <a:endParaRPr lang="ru-RU" dirty="0">
            <a:latin typeface="a_AlbionicTtlRg&amp;Bt" panose="050C0804060308040604" pitchFamily="34" charset="-52"/>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995ED89-E2B7-451A-A112-BCA2D8652D59}" type="parTrans" cxnId="{B0D3DA53-4895-4A0D-BBB5-80283E391A87}">
      <dgm:prSet/>
      <dgm:spPr/>
      <dgm:t>
        <a:bodyPr/>
        <a:lstStyle/>
        <a:p>
          <a:endParaRPr lang="ru-RU"/>
        </a:p>
      </dgm:t>
    </dgm:pt>
    <dgm:pt modelId="{31AC79DB-1D06-4993-BB4D-552BA3363442}" type="sibTrans" cxnId="{B0D3DA53-4895-4A0D-BBB5-80283E391A87}">
      <dgm:prSet/>
      <dgm:spPr/>
      <dgm:t>
        <a:bodyPr/>
        <a:lstStyle/>
        <a:p>
          <a:endParaRPr lang="ru-RU"/>
        </a:p>
      </dgm:t>
    </dgm:pt>
    <dgm:pt modelId="{33C65CEC-E0B3-4DFF-85D8-9177FA0DF6B1}">
      <dgm:prSet/>
      <dgm:spPr/>
      <dgm:t>
        <a:bodyPr/>
        <a:lstStyle/>
        <a:p>
          <a:r>
            <a:rPr lang="ru-RU" dirty="0" smtClean="0">
              <a:latin typeface="a_AlbionicTtlRg&amp;Bt" panose="050C0804060308040604" pitchFamily="34" charset="-52"/>
            </a:rPr>
            <a:t>Пищеварительная система</a:t>
          </a:r>
          <a:endParaRPr lang="ru-RU" dirty="0">
            <a:latin typeface="a_AlbionicTtlRg&amp;Bt" panose="050C0804060308040604" pitchFamily="34" charset="-52"/>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22F0889D-FE44-4EF7-94FE-E1DA11597C8B}" type="parTrans" cxnId="{FE6AE6E7-CFD5-475F-84A3-5825A96B7595}">
      <dgm:prSet/>
      <dgm:spPr/>
      <dgm:t>
        <a:bodyPr/>
        <a:lstStyle/>
        <a:p>
          <a:endParaRPr lang="ru-RU"/>
        </a:p>
      </dgm:t>
    </dgm:pt>
    <dgm:pt modelId="{2B1B7326-93D6-4CBC-86EA-828C098CD880}" type="sibTrans" cxnId="{FE6AE6E7-CFD5-475F-84A3-5825A96B7595}">
      <dgm:prSet/>
      <dgm:spPr/>
      <dgm:t>
        <a:bodyPr/>
        <a:lstStyle/>
        <a:p>
          <a:endParaRPr lang="ru-RU"/>
        </a:p>
      </dgm:t>
    </dgm:pt>
    <dgm:pt modelId="{0BAA7353-7762-41A6-A9AA-BE8A9C22EC75}">
      <dgm:prSet/>
      <dgm:spPr/>
      <dgm:t>
        <a:bodyPr/>
        <a:lstStyle/>
        <a:p>
          <a:r>
            <a:rPr lang="ru-RU" dirty="0" smtClean="0">
              <a:latin typeface="a_AlbionicTtlRg&amp;Bt" panose="050C0804060308040604" pitchFamily="34" charset="-52"/>
            </a:rPr>
            <a:t>Дыхательная система</a:t>
          </a:r>
          <a:endParaRPr lang="ru-RU" dirty="0">
            <a:latin typeface="a_AlbionicTtlRg&amp;Bt" panose="050C0804060308040604" pitchFamily="34" charset="-52"/>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3E9B07E2-BECA-4194-A47D-C3A403D8C382}" type="parTrans" cxnId="{6CB6EB4E-4FCA-42DB-B963-5F473FCC0F0A}">
      <dgm:prSet/>
      <dgm:spPr/>
      <dgm:t>
        <a:bodyPr/>
        <a:lstStyle/>
        <a:p>
          <a:endParaRPr lang="ru-RU"/>
        </a:p>
      </dgm:t>
    </dgm:pt>
    <dgm:pt modelId="{A0C62B5A-48F5-4A6B-87CF-C37314536F30}" type="sibTrans" cxnId="{6CB6EB4E-4FCA-42DB-B963-5F473FCC0F0A}">
      <dgm:prSet/>
      <dgm:spPr/>
      <dgm:t>
        <a:bodyPr/>
        <a:lstStyle/>
        <a:p>
          <a:endParaRPr lang="ru-RU"/>
        </a:p>
      </dgm:t>
    </dgm:pt>
    <dgm:pt modelId="{AF373215-7BB0-48C6-9238-5E7A155A375E}">
      <dgm:prSet/>
      <dgm:spPr/>
      <dgm:t>
        <a:bodyPr/>
        <a:lstStyle/>
        <a:p>
          <a:r>
            <a:rPr lang="ru-RU" dirty="0" smtClean="0">
              <a:latin typeface="a_AlbionicTtlRg&amp;Bt" panose="050C0804060308040604" pitchFamily="34" charset="-52"/>
            </a:rPr>
            <a:t>Кровеносная система</a:t>
          </a:r>
          <a:endParaRPr lang="ru-RU" dirty="0">
            <a:latin typeface="a_AlbionicTtlRg&amp;Bt" panose="050C0804060308040604" pitchFamily="34" charset="-52"/>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6398C3DA-FD62-4434-A825-01AD4AE35E9F}" type="parTrans" cxnId="{98E1ACF2-0254-4E37-A739-E02DD2A6AEBC}">
      <dgm:prSet/>
      <dgm:spPr/>
      <dgm:t>
        <a:bodyPr/>
        <a:lstStyle/>
        <a:p>
          <a:endParaRPr lang="ru-RU"/>
        </a:p>
      </dgm:t>
    </dgm:pt>
    <dgm:pt modelId="{8E838888-FF12-4D3B-A150-34824D7D0DB6}" type="sibTrans" cxnId="{98E1ACF2-0254-4E37-A739-E02DD2A6AEBC}">
      <dgm:prSet/>
      <dgm:spPr/>
      <dgm:t>
        <a:bodyPr/>
        <a:lstStyle/>
        <a:p>
          <a:endParaRPr lang="ru-RU"/>
        </a:p>
      </dgm:t>
    </dgm:pt>
    <dgm:pt modelId="{67C223FB-201F-47DB-A51D-6E4244FCE455}">
      <dgm:prSet/>
      <dgm:spPr/>
      <dgm:t>
        <a:bodyPr/>
        <a:lstStyle/>
        <a:p>
          <a:r>
            <a:rPr lang="ru-RU" dirty="0" smtClean="0">
              <a:latin typeface="a_AlbionicTtlRg&amp;Bt" panose="050C0804060308040604" pitchFamily="34" charset="-52"/>
            </a:rPr>
            <a:t>Нервная система</a:t>
          </a:r>
          <a:endParaRPr lang="ru-RU" dirty="0">
            <a:latin typeface="a_AlbionicTtlRg&amp;Bt" panose="050C0804060308040604" pitchFamily="34" charset="-52"/>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F7B5497-A8B9-45F3-BDB0-3B394454D283}" type="parTrans" cxnId="{EA32A17F-D8A8-41D7-9FCF-422C67C439D6}">
      <dgm:prSet/>
      <dgm:spPr/>
      <dgm:t>
        <a:bodyPr/>
        <a:lstStyle/>
        <a:p>
          <a:endParaRPr lang="ru-RU"/>
        </a:p>
      </dgm:t>
    </dgm:pt>
    <dgm:pt modelId="{48AD4AD6-DDC1-4669-ADA0-E5E0353DDAC5}" type="sibTrans" cxnId="{EA32A17F-D8A8-41D7-9FCF-422C67C439D6}">
      <dgm:prSet/>
      <dgm:spPr/>
      <dgm:t>
        <a:bodyPr/>
        <a:lstStyle/>
        <a:p>
          <a:endParaRPr lang="ru-RU"/>
        </a:p>
      </dgm:t>
    </dgm:pt>
    <dgm:pt modelId="{FAFCC795-2C29-4108-B9B2-BBC832D43793}">
      <dgm:prSet/>
      <dgm:spPr/>
      <dgm:t>
        <a:bodyPr/>
        <a:lstStyle/>
        <a:p>
          <a:r>
            <a:rPr lang="ru-RU" dirty="0" smtClean="0">
              <a:latin typeface="a_AlbionicTtlRg&amp;Bt" panose="050C0804060308040604" pitchFamily="34" charset="-52"/>
            </a:rPr>
            <a:t>Опорно-двигательная система</a:t>
          </a:r>
          <a:endParaRPr lang="ru-RU" dirty="0">
            <a:latin typeface="a_AlbionicTtlRg&amp;Bt" panose="050C0804060308040604" pitchFamily="34" charset="-52"/>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95FC9F2F-424A-4BC4-B536-87E5CCD525D7}" type="parTrans" cxnId="{EA1D78DA-69BB-48E6-BE6F-021647609D1E}">
      <dgm:prSet/>
      <dgm:spPr/>
      <dgm:t>
        <a:bodyPr/>
        <a:lstStyle/>
        <a:p>
          <a:endParaRPr lang="ru-RU"/>
        </a:p>
      </dgm:t>
    </dgm:pt>
    <dgm:pt modelId="{6175A519-6DBB-436B-B79D-B95F15BFFBF5}" type="sibTrans" cxnId="{EA1D78DA-69BB-48E6-BE6F-021647609D1E}">
      <dgm:prSet/>
      <dgm:spPr/>
      <dgm:t>
        <a:bodyPr/>
        <a:lstStyle/>
        <a:p>
          <a:endParaRPr lang="ru-RU"/>
        </a:p>
      </dgm:t>
    </dgm:pt>
    <dgm:pt modelId="{C5FC0B2A-F604-408F-B5B9-82CEFB4BE889}" type="pres">
      <dgm:prSet presAssocID="{097FF589-8CFB-4116-B166-8607336FF15B}" presName="theList" presStyleCnt="0">
        <dgm:presLayoutVars>
          <dgm:dir/>
          <dgm:animLvl val="lvl"/>
          <dgm:resizeHandles val="exact"/>
        </dgm:presLayoutVars>
      </dgm:prSet>
      <dgm:spPr/>
      <dgm:t>
        <a:bodyPr/>
        <a:lstStyle/>
        <a:p>
          <a:endParaRPr lang="ru-RU"/>
        </a:p>
      </dgm:t>
    </dgm:pt>
    <dgm:pt modelId="{53E4ECAC-F3E9-4B12-A646-67699C69DCA7}" type="pres">
      <dgm:prSet presAssocID="{E4302905-91CD-419C-9C07-9E451AA1CC00}" presName="compNode" presStyleCnt="0"/>
      <dgm:spPr/>
    </dgm:pt>
    <dgm:pt modelId="{6908F1A1-1D40-42E7-BBBA-C5345D906DFD}" type="pres">
      <dgm:prSet presAssocID="{E4302905-91CD-419C-9C07-9E451AA1CC00}" presName="aNode" presStyleLbl="bgShp" presStyleIdx="0" presStyleCnt="4" custLinFactNeighborX="-1163" custLinFactNeighborY="138"/>
      <dgm:spPr/>
      <dgm:t>
        <a:bodyPr/>
        <a:lstStyle/>
        <a:p>
          <a:endParaRPr lang="ru-RU"/>
        </a:p>
      </dgm:t>
    </dgm:pt>
    <dgm:pt modelId="{3F3CBD54-DAA5-4EE1-80B6-EF42F3332C42}" type="pres">
      <dgm:prSet presAssocID="{E4302905-91CD-419C-9C07-9E451AA1CC00}" presName="textNode" presStyleLbl="bgShp" presStyleIdx="0" presStyleCnt="4"/>
      <dgm:spPr/>
      <dgm:t>
        <a:bodyPr/>
        <a:lstStyle/>
        <a:p>
          <a:endParaRPr lang="ru-RU"/>
        </a:p>
      </dgm:t>
    </dgm:pt>
    <dgm:pt modelId="{41F263FD-9F61-4A75-A4E8-6DED26C5C8D6}" type="pres">
      <dgm:prSet presAssocID="{E4302905-91CD-419C-9C07-9E451AA1CC00}" presName="compChildNode" presStyleCnt="0"/>
      <dgm:spPr/>
    </dgm:pt>
    <dgm:pt modelId="{A89BF11B-697B-45F8-B38C-53D29319BED7}" type="pres">
      <dgm:prSet presAssocID="{E4302905-91CD-419C-9C07-9E451AA1CC00}" presName="theInnerList" presStyleCnt="0"/>
      <dgm:spPr/>
    </dgm:pt>
    <dgm:pt modelId="{136F5F3C-1716-46B2-BE8B-BD0273EFC457}" type="pres">
      <dgm:prSet presAssocID="{E4302905-91CD-419C-9C07-9E451AA1CC00}" presName="aSpace" presStyleCnt="0"/>
      <dgm:spPr/>
    </dgm:pt>
    <dgm:pt modelId="{8F1923CA-7587-4009-BD0C-9C468DF10129}" type="pres">
      <dgm:prSet presAssocID="{5B6BCB66-334B-414B-8010-D0AD81EE285D}" presName="compNode" presStyleCnt="0"/>
      <dgm:spPr/>
    </dgm:pt>
    <dgm:pt modelId="{80E72427-9864-4160-9BD3-AC630B3FDEAE}" type="pres">
      <dgm:prSet presAssocID="{5B6BCB66-334B-414B-8010-D0AD81EE285D}" presName="aNode" presStyleLbl="bgShp" presStyleIdx="1" presStyleCnt="4"/>
      <dgm:spPr/>
      <dgm:t>
        <a:bodyPr/>
        <a:lstStyle/>
        <a:p>
          <a:endParaRPr lang="ru-RU"/>
        </a:p>
      </dgm:t>
    </dgm:pt>
    <dgm:pt modelId="{4A8EE3E4-C858-4A4E-B097-1C7706B737FF}" type="pres">
      <dgm:prSet presAssocID="{5B6BCB66-334B-414B-8010-D0AD81EE285D}" presName="textNode" presStyleLbl="bgShp" presStyleIdx="1" presStyleCnt="4"/>
      <dgm:spPr/>
      <dgm:t>
        <a:bodyPr/>
        <a:lstStyle/>
        <a:p>
          <a:endParaRPr lang="ru-RU"/>
        </a:p>
      </dgm:t>
    </dgm:pt>
    <dgm:pt modelId="{CFFA3174-F58C-4B04-82C8-83F85150DF59}" type="pres">
      <dgm:prSet presAssocID="{5B6BCB66-334B-414B-8010-D0AD81EE285D}" presName="compChildNode" presStyleCnt="0"/>
      <dgm:spPr/>
    </dgm:pt>
    <dgm:pt modelId="{79E0665E-4C60-4548-B0B1-079D58F57E9C}" type="pres">
      <dgm:prSet presAssocID="{5B6BCB66-334B-414B-8010-D0AD81EE285D}" presName="theInnerList" presStyleCnt="0"/>
      <dgm:spPr/>
    </dgm:pt>
    <dgm:pt modelId="{CF5D9918-3AA7-4890-B858-0E93C37BC6C8}" type="pres">
      <dgm:prSet presAssocID="{5B6BCB66-334B-414B-8010-D0AD81EE285D}" presName="aSpace" presStyleCnt="0"/>
      <dgm:spPr/>
    </dgm:pt>
    <dgm:pt modelId="{E0483FD7-B657-43FE-BCFF-963146E9896F}" type="pres">
      <dgm:prSet presAssocID="{A76E087A-77D7-42A1-A805-7685CBEBCE58}" presName="compNode" presStyleCnt="0"/>
      <dgm:spPr/>
    </dgm:pt>
    <dgm:pt modelId="{8A1C7CE7-72E6-4E7A-A302-BFBC97F45371}" type="pres">
      <dgm:prSet presAssocID="{A76E087A-77D7-42A1-A805-7685CBEBCE58}" presName="aNode" presStyleLbl="bgShp" presStyleIdx="2" presStyleCnt="4" custLinFactNeighborX="2815"/>
      <dgm:spPr/>
      <dgm:t>
        <a:bodyPr/>
        <a:lstStyle/>
        <a:p>
          <a:endParaRPr lang="ru-RU"/>
        </a:p>
      </dgm:t>
    </dgm:pt>
    <dgm:pt modelId="{9C596AAC-E8E1-43A2-942A-4CB70A8024DE}" type="pres">
      <dgm:prSet presAssocID="{A76E087A-77D7-42A1-A805-7685CBEBCE58}" presName="textNode" presStyleLbl="bgShp" presStyleIdx="2" presStyleCnt="4"/>
      <dgm:spPr/>
      <dgm:t>
        <a:bodyPr/>
        <a:lstStyle/>
        <a:p>
          <a:endParaRPr lang="ru-RU"/>
        </a:p>
      </dgm:t>
    </dgm:pt>
    <dgm:pt modelId="{46B91D1E-7045-4F60-87E6-A3234E4D95DF}" type="pres">
      <dgm:prSet presAssocID="{A76E087A-77D7-42A1-A805-7685CBEBCE58}" presName="compChildNode" presStyleCnt="0"/>
      <dgm:spPr/>
    </dgm:pt>
    <dgm:pt modelId="{951D4592-63A7-4113-AA14-0B2CA9FB2494}" type="pres">
      <dgm:prSet presAssocID="{A76E087A-77D7-42A1-A805-7685CBEBCE58}" presName="theInnerList" presStyleCnt="0"/>
      <dgm:spPr/>
    </dgm:pt>
    <dgm:pt modelId="{AB5E68B3-2D5F-48B1-B51A-7BDD0D436A33}" type="pres">
      <dgm:prSet presAssocID="{A76E087A-77D7-42A1-A805-7685CBEBCE58}" presName="aSpace" presStyleCnt="0"/>
      <dgm:spPr/>
    </dgm:pt>
    <dgm:pt modelId="{4EF34EB9-B4F6-47D6-9001-5A5B74BE5FAC}" type="pres">
      <dgm:prSet presAssocID="{22E995A2-98CE-4586-BC33-71E7910DBFFD}" presName="compNode" presStyleCnt="0"/>
      <dgm:spPr/>
    </dgm:pt>
    <dgm:pt modelId="{DDE8C32E-4700-4986-8287-99544DBF97CB}" type="pres">
      <dgm:prSet presAssocID="{22E995A2-98CE-4586-BC33-71E7910DBFFD}" presName="aNode" presStyleLbl="bgShp" presStyleIdx="3" presStyleCnt="4" custLinFactNeighborX="442"/>
      <dgm:spPr/>
      <dgm:t>
        <a:bodyPr/>
        <a:lstStyle/>
        <a:p>
          <a:endParaRPr lang="ru-RU"/>
        </a:p>
      </dgm:t>
    </dgm:pt>
    <dgm:pt modelId="{CAE5B6F9-98DD-4B58-8EAA-F55EDBCD476A}" type="pres">
      <dgm:prSet presAssocID="{22E995A2-98CE-4586-BC33-71E7910DBFFD}" presName="textNode" presStyleLbl="bgShp" presStyleIdx="3" presStyleCnt="4"/>
      <dgm:spPr/>
      <dgm:t>
        <a:bodyPr/>
        <a:lstStyle/>
        <a:p>
          <a:endParaRPr lang="ru-RU"/>
        </a:p>
      </dgm:t>
    </dgm:pt>
    <dgm:pt modelId="{20A21CDA-43A2-4B75-BEC2-DCCB4F8997F6}" type="pres">
      <dgm:prSet presAssocID="{22E995A2-98CE-4586-BC33-71E7910DBFFD}" presName="compChildNode" presStyleCnt="0"/>
      <dgm:spPr/>
    </dgm:pt>
    <dgm:pt modelId="{8805361A-258A-495F-B2D2-A5E1CEDB2AD0}" type="pres">
      <dgm:prSet presAssocID="{22E995A2-98CE-4586-BC33-71E7910DBFFD}" presName="theInnerList" presStyleCnt="0"/>
      <dgm:spPr/>
    </dgm:pt>
    <dgm:pt modelId="{A9939C6B-A4C3-4CAB-B6FC-3EDF0CABD803}" type="pres">
      <dgm:prSet presAssocID="{9EFA477A-1EE5-4713-B026-DE3424340E10}" presName="childNode" presStyleLbl="node1" presStyleIdx="0" presStyleCnt="6">
        <dgm:presLayoutVars>
          <dgm:bulletEnabled val="1"/>
        </dgm:presLayoutVars>
      </dgm:prSet>
      <dgm:spPr/>
      <dgm:t>
        <a:bodyPr/>
        <a:lstStyle/>
        <a:p>
          <a:endParaRPr lang="ru-RU"/>
        </a:p>
      </dgm:t>
    </dgm:pt>
    <dgm:pt modelId="{958CBE0A-FE7B-4263-9AF3-7DC3CAD22D1C}" type="pres">
      <dgm:prSet presAssocID="{9EFA477A-1EE5-4713-B026-DE3424340E10}" presName="aSpace2" presStyleCnt="0"/>
      <dgm:spPr/>
    </dgm:pt>
    <dgm:pt modelId="{553F00CF-929F-4BCD-AABC-0BD829CA926D}" type="pres">
      <dgm:prSet presAssocID="{33C65CEC-E0B3-4DFF-85D8-9177FA0DF6B1}" presName="childNode" presStyleLbl="node1" presStyleIdx="1" presStyleCnt="6">
        <dgm:presLayoutVars>
          <dgm:bulletEnabled val="1"/>
        </dgm:presLayoutVars>
      </dgm:prSet>
      <dgm:spPr/>
      <dgm:t>
        <a:bodyPr/>
        <a:lstStyle/>
        <a:p>
          <a:endParaRPr lang="ru-RU"/>
        </a:p>
      </dgm:t>
    </dgm:pt>
    <dgm:pt modelId="{FE9F9F08-2394-43CF-8AB0-557CDE708F8B}" type="pres">
      <dgm:prSet presAssocID="{33C65CEC-E0B3-4DFF-85D8-9177FA0DF6B1}" presName="aSpace2" presStyleCnt="0"/>
      <dgm:spPr/>
    </dgm:pt>
    <dgm:pt modelId="{96F196B4-E734-4A81-8BD5-0ED020F6AE09}" type="pres">
      <dgm:prSet presAssocID="{0BAA7353-7762-41A6-A9AA-BE8A9C22EC75}" presName="childNode" presStyleLbl="node1" presStyleIdx="2" presStyleCnt="6">
        <dgm:presLayoutVars>
          <dgm:bulletEnabled val="1"/>
        </dgm:presLayoutVars>
      </dgm:prSet>
      <dgm:spPr/>
      <dgm:t>
        <a:bodyPr/>
        <a:lstStyle/>
        <a:p>
          <a:endParaRPr lang="ru-RU"/>
        </a:p>
      </dgm:t>
    </dgm:pt>
    <dgm:pt modelId="{EE85B7D8-0BC8-4D93-8368-9585131ED1EC}" type="pres">
      <dgm:prSet presAssocID="{0BAA7353-7762-41A6-A9AA-BE8A9C22EC75}" presName="aSpace2" presStyleCnt="0"/>
      <dgm:spPr/>
    </dgm:pt>
    <dgm:pt modelId="{1388BA6B-817D-4A9F-AC43-21C508EA47EB}" type="pres">
      <dgm:prSet presAssocID="{AF373215-7BB0-48C6-9238-5E7A155A375E}" presName="childNode" presStyleLbl="node1" presStyleIdx="3" presStyleCnt="6">
        <dgm:presLayoutVars>
          <dgm:bulletEnabled val="1"/>
        </dgm:presLayoutVars>
      </dgm:prSet>
      <dgm:spPr/>
      <dgm:t>
        <a:bodyPr/>
        <a:lstStyle/>
        <a:p>
          <a:endParaRPr lang="ru-RU"/>
        </a:p>
      </dgm:t>
    </dgm:pt>
    <dgm:pt modelId="{478CF649-55CB-4A6C-A60E-03FDAA6983D6}" type="pres">
      <dgm:prSet presAssocID="{AF373215-7BB0-48C6-9238-5E7A155A375E}" presName="aSpace2" presStyleCnt="0"/>
      <dgm:spPr/>
    </dgm:pt>
    <dgm:pt modelId="{8487552D-D870-4F63-9843-4D16EA9264B5}" type="pres">
      <dgm:prSet presAssocID="{67C223FB-201F-47DB-A51D-6E4244FCE455}" presName="childNode" presStyleLbl="node1" presStyleIdx="4" presStyleCnt="6">
        <dgm:presLayoutVars>
          <dgm:bulletEnabled val="1"/>
        </dgm:presLayoutVars>
      </dgm:prSet>
      <dgm:spPr/>
      <dgm:t>
        <a:bodyPr/>
        <a:lstStyle/>
        <a:p>
          <a:endParaRPr lang="ru-RU"/>
        </a:p>
      </dgm:t>
    </dgm:pt>
    <dgm:pt modelId="{A4B47DCE-D509-4EA8-A1B8-799C9822E4D2}" type="pres">
      <dgm:prSet presAssocID="{67C223FB-201F-47DB-A51D-6E4244FCE455}" presName="aSpace2" presStyleCnt="0"/>
      <dgm:spPr/>
    </dgm:pt>
    <dgm:pt modelId="{E42732DD-5476-46A8-BDE1-8016CECEC1EF}" type="pres">
      <dgm:prSet presAssocID="{FAFCC795-2C29-4108-B9B2-BBC832D43793}" presName="childNode" presStyleLbl="node1" presStyleIdx="5" presStyleCnt="6">
        <dgm:presLayoutVars>
          <dgm:bulletEnabled val="1"/>
        </dgm:presLayoutVars>
      </dgm:prSet>
      <dgm:spPr/>
      <dgm:t>
        <a:bodyPr/>
        <a:lstStyle/>
        <a:p>
          <a:endParaRPr lang="ru-RU"/>
        </a:p>
      </dgm:t>
    </dgm:pt>
  </dgm:ptLst>
  <dgm:cxnLst>
    <dgm:cxn modelId="{BC5E7381-3B93-425B-A98F-7E3E3B455077}" type="presOf" srcId="{E4302905-91CD-419C-9C07-9E451AA1CC00}" destId="{6908F1A1-1D40-42E7-BBBA-C5345D906DFD}" srcOrd="0" destOrd="0" presId="urn:microsoft.com/office/officeart/2005/8/layout/lProcess2"/>
    <dgm:cxn modelId="{1DC75E90-2687-4DCA-A2DB-BF55A86AB92E}" srcId="{097FF589-8CFB-4116-B166-8607336FF15B}" destId="{5B6BCB66-334B-414B-8010-D0AD81EE285D}" srcOrd="1" destOrd="0" parTransId="{D641F09F-77C8-4186-837F-685DE76E13F5}" sibTransId="{1307F001-6634-41B7-8704-526126FCAF2E}"/>
    <dgm:cxn modelId="{74926735-25DB-4DC9-98D9-AF4FD14D0041}" type="presOf" srcId="{67C223FB-201F-47DB-A51D-6E4244FCE455}" destId="{8487552D-D870-4F63-9843-4D16EA9264B5}" srcOrd="0" destOrd="0" presId="urn:microsoft.com/office/officeart/2005/8/layout/lProcess2"/>
    <dgm:cxn modelId="{785F941C-DA03-4E91-A9BA-651934EEFC8B}" type="presOf" srcId="{097FF589-8CFB-4116-B166-8607336FF15B}" destId="{C5FC0B2A-F604-408F-B5B9-82CEFB4BE889}" srcOrd="0" destOrd="0" presId="urn:microsoft.com/office/officeart/2005/8/layout/lProcess2"/>
    <dgm:cxn modelId="{6D29860D-BC79-4B3F-BA76-3011D06A1811}" type="presOf" srcId="{33C65CEC-E0B3-4DFF-85D8-9177FA0DF6B1}" destId="{553F00CF-929F-4BCD-AABC-0BD829CA926D}" srcOrd="0" destOrd="0" presId="urn:microsoft.com/office/officeart/2005/8/layout/lProcess2"/>
    <dgm:cxn modelId="{EA1D78DA-69BB-48E6-BE6F-021647609D1E}" srcId="{22E995A2-98CE-4586-BC33-71E7910DBFFD}" destId="{FAFCC795-2C29-4108-B9B2-BBC832D43793}" srcOrd="5" destOrd="0" parTransId="{95FC9F2F-424A-4BC4-B536-87E5CCD525D7}" sibTransId="{6175A519-6DBB-436B-B79D-B95F15BFFBF5}"/>
    <dgm:cxn modelId="{9E4516C9-6017-4424-B85C-3FE4A794BCE7}" type="presOf" srcId="{5B6BCB66-334B-414B-8010-D0AD81EE285D}" destId="{80E72427-9864-4160-9BD3-AC630B3FDEAE}" srcOrd="0" destOrd="0" presId="urn:microsoft.com/office/officeart/2005/8/layout/lProcess2"/>
    <dgm:cxn modelId="{677F77FE-80F2-4D2D-8C4C-FA004E4E0090}" type="presOf" srcId="{E4302905-91CD-419C-9C07-9E451AA1CC00}" destId="{3F3CBD54-DAA5-4EE1-80B6-EF42F3332C42}" srcOrd="1" destOrd="0" presId="urn:microsoft.com/office/officeart/2005/8/layout/lProcess2"/>
    <dgm:cxn modelId="{98E1ACF2-0254-4E37-A739-E02DD2A6AEBC}" srcId="{22E995A2-98CE-4586-BC33-71E7910DBFFD}" destId="{AF373215-7BB0-48C6-9238-5E7A155A375E}" srcOrd="3" destOrd="0" parTransId="{6398C3DA-FD62-4434-A825-01AD4AE35E9F}" sibTransId="{8E838888-FF12-4D3B-A150-34824D7D0DB6}"/>
    <dgm:cxn modelId="{C7C1ADC7-4270-41B6-9DD7-DA30C5B17D34}" srcId="{097FF589-8CFB-4116-B166-8607336FF15B}" destId="{E4302905-91CD-419C-9C07-9E451AA1CC00}" srcOrd="0" destOrd="0" parTransId="{1DA1FA27-47B6-469C-A29B-546BA09CA199}" sibTransId="{F48007C7-9481-4307-AF69-88B82B3461D3}"/>
    <dgm:cxn modelId="{6CB6EB4E-4FCA-42DB-B963-5F473FCC0F0A}" srcId="{22E995A2-98CE-4586-BC33-71E7910DBFFD}" destId="{0BAA7353-7762-41A6-A9AA-BE8A9C22EC75}" srcOrd="2" destOrd="0" parTransId="{3E9B07E2-BECA-4194-A47D-C3A403D8C382}" sibTransId="{A0C62B5A-48F5-4A6B-87CF-C37314536F30}"/>
    <dgm:cxn modelId="{A1C9F61A-A576-4B04-B1B9-54DA0574EBC4}" type="presOf" srcId="{AF373215-7BB0-48C6-9238-5E7A155A375E}" destId="{1388BA6B-817D-4A9F-AC43-21C508EA47EB}" srcOrd="0" destOrd="0" presId="urn:microsoft.com/office/officeart/2005/8/layout/lProcess2"/>
    <dgm:cxn modelId="{858F8F4E-D034-465B-8B55-ABC14FBFE02A}" type="presOf" srcId="{5B6BCB66-334B-414B-8010-D0AD81EE285D}" destId="{4A8EE3E4-C858-4A4E-B097-1C7706B737FF}" srcOrd="1" destOrd="0" presId="urn:microsoft.com/office/officeart/2005/8/layout/lProcess2"/>
    <dgm:cxn modelId="{1B6CD38F-6543-414F-BFAE-3FE3B880E571}" type="presOf" srcId="{A76E087A-77D7-42A1-A805-7685CBEBCE58}" destId="{9C596AAC-E8E1-43A2-942A-4CB70A8024DE}" srcOrd="1" destOrd="0" presId="urn:microsoft.com/office/officeart/2005/8/layout/lProcess2"/>
    <dgm:cxn modelId="{FE6AE6E7-CFD5-475F-84A3-5825A96B7595}" srcId="{22E995A2-98CE-4586-BC33-71E7910DBFFD}" destId="{33C65CEC-E0B3-4DFF-85D8-9177FA0DF6B1}" srcOrd="1" destOrd="0" parTransId="{22F0889D-FE44-4EF7-94FE-E1DA11597C8B}" sibTransId="{2B1B7326-93D6-4CBC-86EA-828C098CD880}"/>
    <dgm:cxn modelId="{4804FD5F-7EFC-4CBE-A5A6-FBFCCC781812}" srcId="{097FF589-8CFB-4116-B166-8607336FF15B}" destId="{22E995A2-98CE-4586-BC33-71E7910DBFFD}" srcOrd="3" destOrd="0" parTransId="{CFADB6CB-1B5A-4CC7-94D7-AE01CFDCCAC7}" sibTransId="{1C9064B2-9CDF-49B9-83D7-5804CD83C588}"/>
    <dgm:cxn modelId="{EA32A17F-D8A8-41D7-9FCF-422C67C439D6}" srcId="{22E995A2-98CE-4586-BC33-71E7910DBFFD}" destId="{67C223FB-201F-47DB-A51D-6E4244FCE455}" srcOrd="4" destOrd="0" parTransId="{5F7B5497-A8B9-45F3-BDB0-3B394454D283}" sibTransId="{48AD4AD6-DDC1-4669-ADA0-E5E0353DDAC5}"/>
    <dgm:cxn modelId="{83B75F64-14B1-4B08-9235-EECD3E6FA874}" srcId="{097FF589-8CFB-4116-B166-8607336FF15B}" destId="{A76E087A-77D7-42A1-A805-7685CBEBCE58}" srcOrd="2" destOrd="0" parTransId="{C2944F9A-FDB2-4126-B97F-427B8BF64B68}" sibTransId="{2225D2FD-ACFB-4879-ADC5-1608A5FD5BFA}"/>
    <dgm:cxn modelId="{2464101B-5399-447F-AFE4-82B3C8D9F9DF}" type="presOf" srcId="{9EFA477A-1EE5-4713-B026-DE3424340E10}" destId="{A9939C6B-A4C3-4CAB-B6FC-3EDF0CABD803}" srcOrd="0" destOrd="0" presId="urn:microsoft.com/office/officeart/2005/8/layout/lProcess2"/>
    <dgm:cxn modelId="{B0E3C474-87E2-4F9F-BE1A-9913F59B61B0}" type="presOf" srcId="{22E995A2-98CE-4586-BC33-71E7910DBFFD}" destId="{CAE5B6F9-98DD-4B58-8EAA-F55EDBCD476A}" srcOrd="1" destOrd="0" presId="urn:microsoft.com/office/officeart/2005/8/layout/lProcess2"/>
    <dgm:cxn modelId="{126DD13C-0AC4-4A7D-9C37-F4DB531C565A}" type="presOf" srcId="{0BAA7353-7762-41A6-A9AA-BE8A9C22EC75}" destId="{96F196B4-E734-4A81-8BD5-0ED020F6AE09}" srcOrd="0" destOrd="0" presId="urn:microsoft.com/office/officeart/2005/8/layout/lProcess2"/>
    <dgm:cxn modelId="{B0D3DA53-4895-4A0D-BBB5-80283E391A87}" srcId="{22E995A2-98CE-4586-BC33-71E7910DBFFD}" destId="{9EFA477A-1EE5-4713-B026-DE3424340E10}" srcOrd="0" destOrd="0" parTransId="{8995ED89-E2B7-451A-A112-BCA2D8652D59}" sibTransId="{31AC79DB-1D06-4993-BB4D-552BA3363442}"/>
    <dgm:cxn modelId="{F939DCCA-303C-4846-925A-9517A07FA9BD}" type="presOf" srcId="{FAFCC795-2C29-4108-B9B2-BBC832D43793}" destId="{E42732DD-5476-46A8-BDE1-8016CECEC1EF}" srcOrd="0" destOrd="0" presId="urn:microsoft.com/office/officeart/2005/8/layout/lProcess2"/>
    <dgm:cxn modelId="{83CC95DA-B792-4513-BF5E-76B5AE5BA333}" type="presOf" srcId="{A76E087A-77D7-42A1-A805-7685CBEBCE58}" destId="{8A1C7CE7-72E6-4E7A-A302-BFBC97F45371}" srcOrd="0" destOrd="0" presId="urn:microsoft.com/office/officeart/2005/8/layout/lProcess2"/>
    <dgm:cxn modelId="{FBD833CF-ECFB-461F-8161-6D15199510F6}" type="presOf" srcId="{22E995A2-98CE-4586-BC33-71E7910DBFFD}" destId="{DDE8C32E-4700-4986-8287-99544DBF97CB}" srcOrd="0" destOrd="0" presId="urn:microsoft.com/office/officeart/2005/8/layout/lProcess2"/>
    <dgm:cxn modelId="{D34DDACC-8FA7-4A73-A025-FA6F6CCA858B}" type="presParOf" srcId="{C5FC0B2A-F604-408F-B5B9-82CEFB4BE889}" destId="{53E4ECAC-F3E9-4B12-A646-67699C69DCA7}" srcOrd="0" destOrd="0" presId="urn:microsoft.com/office/officeart/2005/8/layout/lProcess2"/>
    <dgm:cxn modelId="{6FA443A5-6D59-444D-A171-1FE6A6DECD46}" type="presParOf" srcId="{53E4ECAC-F3E9-4B12-A646-67699C69DCA7}" destId="{6908F1A1-1D40-42E7-BBBA-C5345D906DFD}" srcOrd="0" destOrd="0" presId="urn:microsoft.com/office/officeart/2005/8/layout/lProcess2"/>
    <dgm:cxn modelId="{64F1A2FB-9503-46EF-9E39-34FB0CCFA182}" type="presParOf" srcId="{53E4ECAC-F3E9-4B12-A646-67699C69DCA7}" destId="{3F3CBD54-DAA5-4EE1-80B6-EF42F3332C42}" srcOrd="1" destOrd="0" presId="urn:microsoft.com/office/officeart/2005/8/layout/lProcess2"/>
    <dgm:cxn modelId="{4578D261-FC84-4856-8038-42BA480A2CA0}" type="presParOf" srcId="{53E4ECAC-F3E9-4B12-A646-67699C69DCA7}" destId="{41F263FD-9F61-4A75-A4E8-6DED26C5C8D6}" srcOrd="2" destOrd="0" presId="urn:microsoft.com/office/officeart/2005/8/layout/lProcess2"/>
    <dgm:cxn modelId="{8004C12E-B3DF-4DF5-B170-5EB71F30DF23}" type="presParOf" srcId="{41F263FD-9F61-4A75-A4E8-6DED26C5C8D6}" destId="{A89BF11B-697B-45F8-B38C-53D29319BED7}" srcOrd="0" destOrd="0" presId="urn:microsoft.com/office/officeart/2005/8/layout/lProcess2"/>
    <dgm:cxn modelId="{63D032B9-8BDD-45C1-AB17-463E4DA99BF4}" type="presParOf" srcId="{C5FC0B2A-F604-408F-B5B9-82CEFB4BE889}" destId="{136F5F3C-1716-46B2-BE8B-BD0273EFC457}" srcOrd="1" destOrd="0" presId="urn:microsoft.com/office/officeart/2005/8/layout/lProcess2"/>
    <dgm:cxn modelId="{3F22C5E1-1DFC-4FF7-989E-A3080F8D4E41}" type="presParOf" srcId="{C5FC0B2A-F604-408F-B5B9-82CEFB4BE889}" destId="{8F1923CA-7587-4009-BD0C-9C468DF10129}" srcOrd="2" destOrd="0" presId="urn:microsoft.com/office/officeart/2005/8/layout/lProcess2"/>
    <dgm:cxn modelId="{44D21BC0-E4CB-4ED9-9513-80AA42414E27}" type="presParOf" srcId="{8F1923CA-7587-4009-BD0C-9C468DF10129}" destId="{80E72427-9864-4160-9BD3-AC630B3FDEAE}" srcOrd="0" destOrd="0" presId="urn:microsoft.com/office/officeart/2005/8/layout/lProcess2"/>
    <dgm:cxn modelId="{73BB540A-E40C-4577-BC41-DAFF57B2671C}" type="presParOf" srcId="{8F1923CA-7587-4009-BD0C-9C468DF10129}" destId="{4A8EE3E4-C858-4A4E-B097-1C7706B737FF}" srcOrd="1" destOrd="0" presId="urn:microsoft.com/office/officeart/2005/8/layout/lProcess2"/>
    <dgm:cxn modelId="{4CC24999-039E-4371-9077-35DF733942CF}" type="presParOf" srcId="{8F1923CA-7587-4009-BD0C-9C468DF10129}" destId="{CFFA3174-F58C-4B04-82C8-83F85150DF59}" srcOrd="2" destOrd="0" presId="urn:microsoft.com/office/officeart/2005/8/layout/lProcess2"/>
    <dgm:cxn modelId="{D49CA090-F9D7-4D59-83E2-77B7C5EC7A1F}" type="presParOf" srcId="{CFFA3174-F58C-4B04-82C8-83F85150DF59}" destId="{79E0665E-4C60-4548-B0B1-079D58F57E9C}" srcOrd="0" destOrd="0" presId="urn:microsoft.com/office/officeart/2005/8/layout/lProcess2"/>
    <dgm:cxn modelId="{E6D2ECBD-E254-4109-A2EC-CDCB79328A27}" type="presParOf" srcId="{C5FC0B2A-F604-408F-B5B9-82CEFB4BE889}" destId="{CF5D9918-3AA7-4890-B858-0E93C37BC6C8}" srcOrd="3" destOrd="0" presId="urn:microsoft.com/office/officeart/2005/8/layout/lProcess2"/>
    <dgm:cxn modelId="{E3AFD461-6F2A-42C6-92B7-6ACF396F55CF}" type="presParOf" srcId="{C5FC0B2A-F604-408F-B5B9-82CEFB4BE889}" destId="{E0483FD7-B657-43FE-BCFF-963146E9896F}" srcOrd="4" destOrd="0" presId="urn:microsoft.com/office/officeart/2005/8/layout/lProcess2"/>
    <dgm:cxn modelId="{D0DCCB37-D0AA-480E-8535-B1D8CEEA3E94}" type="presParOf" srcId="{E0483FD7-B657-43FE-BCFF-963146E9896F}" destId="{8A1C7CE7-72E6-4E7A-A302-BFBC97F45371}" srcOrd="0" destOrd="0" presId="urn:microsoft.com/office/officeart/2005/8/layout/lProcess2"/>
    <dgm:cxn modelId="{74335421-ECDD-4602-9AB5-7AF9D3015B87}" type="presParOf" srcId="{E0483FD7-B657-43FE-BCFF-963146E9896F}" destId="{9C596AAC-E8E1-43A2-942A-4CB70A8024DE}" srcOrd="1" destOrd="0" presId="urn:microsoft.com/office/officeart/2005/8/layout/lProcess2"/>
    <dgm:cxn modelId="{EA588459-66FE-41D9-8912-0872A2198AEE}" type="presParOf" srcId="{E0483FD7-B657-43FE-BCFF-963146E9896F}" destId="{46B91D1E-7045-4F60-87E6-A3234E4D95DF}" srcOrd="2" destOrd="0" presId="urn:microsoft.com/office/officeart/2005/8/layout/lProcess2"/>
    <dgm:cxn modelId="{B396D083-D95E-4CC6-A622-95A0990E2907}" type="presParOf" srcId="{46B91D1E-7045-4F60-87E6-A3234E4D95DF}" destId="{951D4592-63A7-4113-AA14-0B2CA9FB2494}" srcOrd="0" destOrd="0" presId="urn:microsoft.com/office/officeart/2005/8/layout/lProcess2"/>
    <dgm:cxn modelId="{0A6D6FBE-25DC-4F1B-A1BF-231DA584C9FB}" type="presParOf" srcId="{C5FC0B2A-F604-408F-B5B9-82CEFB4BE889}" destId="{AB5E68B3-2D5F-48B1-B51A-7BDD0D436A33}" srcOrd="5" destOrd="0" presId="urn:microsoft.com/office/officeart/2005/8/layout/lProcess2"/>
    <dgm:cxn modelId="{29214478-A024-4D45-A6B4-970786B06924}" type="presParOf" srcId="{C5FC0B2A-F604-408F-B5B9-82CEFB4BE889}" destId="{4EF34EB9-B4F6-47D6-9001-5A5B74BE5FAC}" srcOrd="6" destOrd="0" presId="urn:microsoft.com/office/officeart/2005/8/layout/lProcess2"/>
    <dgm:cxn modelId="{E903C71C-09BE-4EAA-8E7E-9F4B3A52B470}" type="presParOf" srcId="{4EF34EB9-B4F6-47D6-9001-5A5B74BE5FAC}" destId="{DDE8C32E-4700-4986-8287-99544DBF97CB}" srcOrd="0" destOrd="0" presId="urn:microsoft.com/office/officeart/2005/8/layout/lProcess2"/>
    <dgm:cxn modelId="{3E524E54-7F13-4DEE-A7A3-17C93B2AC539}" type="presParOf" srcId="{4EF34EB9-B4F6-47D6-9001-5A5B74BE5FAC}" destId="{CAE5B6F9-98DD-4B58-8EAA-F55EDBCD476A}" srcOrd="1" destOrd="0" presId="urn:microsoft.com/office/officeart/2005/8/layout/lProcess2"/>
    <dgm:cxn modelId="{80152732-5C72-4969-BB8B-AB47A0B75421}" type="presParOf" srcId="{4EF34EB9-B4F6-47D6-9001-5A5B74BE5FAC}" destId="{20A21CDA-43A2-4B75-BEC2-DCCB4F8997F6}" srcOrd="2" destOrd="0" presId="urn:microsoft.com/office/officeart/2005/8/layout/lProcess2"/>
    <dgm:cxn modelId="{3A90A4C5-5034-4186-BCCC-A0BF46BE84C1}" type="presParOf" srcId="{20A21CDA-43A2-4B75-BEC2-DCCB4F8997F6}" destId="{8805361A-258A-495F-B2D2-A5E1CEDB2AD0}" srcOrd="0" destOrd="0" presId="urn:microsoft.com/office/officeart/2005/8/layout/lProcess2"/>
    <dgm:cxn modelId="{29B83331-3130-4982-B1C8-FCB8DAD9B926}" type="presParOf" srcId="{8805361A-258A-495F-B2D2-A5E1CEDB2AD0}" destId="{A9939C6B-A4C3-4CAB-B6FC-3EDF0CABD803}" srcOrd="0" destOrd="0" presId="urn:microsoft.com/office/officeart/2005/8/layout/lProcess2"/>
    <dgm:cxn modelId="{E23F4127-87B7-42F0-9C07-13848C0066FD}" type="presParOf" srcId="{8805361A-258A-495F-B2D2-A5E1CEDB2AD0}" destId="{958CBE0A-FE7B-4263-9AF3-7DC3CAD22D1C}" srcOrd="1" destOrd="0" presId="urn:microsoft.com/office/officeart/2005/8/layout/lProcess2"/>
    <dgm:cxn modelId="{FCD3EAA0-0849-4C6B-BA70-D7517EE5023E}" type="presParOf" srcId="{8805361A-258A-495F-B2D2-A5E1CEDB2AD0}" destId="{553F00CF-929F-4BCD-AABC-0BD829CA926D}" srcOrd="2" destOrd="0" presId="urn:microsoft.com/office/officeart/2005/8/layout/lProcess2"/>
    <dgm:cxn modelId="{4AE4FF28-9E25-4E3F-B440-17AC36BD909B}" type="presParOf" srcId="{8805361A-258A-495F-B2D2-A5E1CEDB2AD0}" destId="{FE9F9F08-2394-43CF-8AB0-557CDE708F8B}" srcOrd="3" destOrd="0" presId="urn:microsoft.com/office/officeart/2005/8/layout/lProcess2"/>
    <dgm:cxn modelId="{940712B0-20C1-4C02-AA6D-8C1F08EECAEE}" type="presParOf" srcId="{8805361A-258A-495F-B2D2-A5E1CEDB2AD0}" destId="{96F196B4-E734-4A81-8BD5-0ED020F6AE09}" srcOrd="4" destOrd="0" presId="urn:microsoft.com/office/officeart/2005/8/layout/lProcess2"/>
    <dgm:cxn modelId="{5A668F43-03AF-4C83-9A12-11D203BA2E3F}" type="presParOf" srcId="{8805361A-258A-495F-B2D2-A5E1CEDB2AD0}" destId="{EE85B7D8-0BC8-4D93-8368-9585131ED1EC}" srcOrd="5" destOrd="0" presId="urn:microsoft.com/office/officeart/2005/8/layout/lProcess2"/>
    <dgm:cxn modelId="{683C12CB-CA87-414E-B620-16589EE804D3}" type="presParOf" srcId="{8805361A-258A-495F-B2D2-A5E1CEDB2AD0}" destId="{1388BA6B-817D-4A9F-AC43-21C508EA47EB}" srcOrd="6" destOrd="0" presId="urn:microsoft.com/office/officeart/2005/8/layout/lProcess2"/>
    <dgm:cxn modelId="{0F847A4D-9F12-41F1-B351-5481B71F21CB}" type="presParOf" srcId="{8805361A-258A-495F-B2D2-A5E1CEDB2AD0}" destId="{478CF649-55CB-4A6C-A60E-03FDAA6983D6}" srcOrd="7" destOrd="0" presId="urn:microsoft.com/office/officeart/2005/8/layout/lProcess2"/>
    <dgm:cxn modelId="{E1A476DE-C6D2-44A4-AFA8-A26876DAF55B}" type="presParOf" srcId="{8805361A-258A-495F-B2D2-A5E1CEDB2AD0}" destId="{8487552D-D870-4F63-9843-4D16EA9264B5}" srcOrd="8" destOrd="0" presId="urn:microsoft.com/office/officeart/2005/8/layout/lProcess2"/>
    <dgm:cxn modelId="{79EE46E0-7799-413A-9BF9-B6A05EA1F61B}" type="presParOf" srcId="{8805361A-258A-495F-B2D2-A5E1CEDB2AD0}" destId="{A4B47DCE-D509-4EA8-A1B8-799C9822E4D2}" srcOrd="9" destOrd="0" presId="urn:microsoft.com/office/officeart/2005/8/layout/lProcess2"/>
    <dgm:cxn modelId="{B9CD2D14-EAAB-4DA3-B47A-03129AC81510}" type="presParOf" srcId="{8805361A-258A-495F-B2D2-A5E1CEDB2AD0}" destId="{E42732DD-5476-46A8-BDE1-8016CECEC1EF}"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8F1A1-1D40-42E7-BBBA-C5345D906DFD}">
      <dsp:nvSpPr>
        <dsp:cNvPr id="0" name=""/>
        <dsp:cNvSpPr/>
      </dsp:nvSpPr>
      <dsp:spPr>
        <a:xfrm>
          <a:off x="0" y="0"/>
          <a:ext cx="2442468" cy="6026726"/>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chemeClr val="accent2">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latin typeface="a_AlbionicTtlRg&amp;Bt" panose="050C0804060308040604" pitchFamily="34" charset="-52"/>
              <a:hlinkClick xmlns:r="http://schemas.openxmlformats.org/officeDocument/2006/relationships" r:id="" action="ppaction://hlinksldjump"/>
            </a:rPr>
            <a:t>Организм человека</a:t>
          </a:r>
          <a:endParaRPr lang="ru-RU" sz="2700" kern="1200" dirty="0">
            <a:latin typeface="a_AlbionicTtlRg&amp;Bt" panose="050C0804060308040604" pitchFamily="34" charset="-52"/>
          </a:endParaRPr>
        </a:p>
      </dsp:txBody>
      <dsp:txXfrm>
        <a:off x="0" y="0"/>
        <a:ext cx="2442468" cy="1808017"/>
      </dsp:txXfrm>
    </dsp:sp>
    <dsp:sp modelId="{80E72427-9864-4160-9BD3-AC630B3FDEAE}">
      <dsp:nvSpPr>
        <dsp:cNvPr id="0" name=""/>
        <dsp:cNvSpPr/>
      </dsp:nvSpPr>
      <dsp:spPr>
        <a:xfrm>
          <a:off x="2628142" y="0"/>
          <a:ext cx="2442468" cy="6026726"/>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chemeClr val="accent2">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latin typeface="a_AlbionicTtlRg&amp;Bt" panose="050C0804060308040604" pitchFamily="34" charset="-52"/>
              <a:hlinkClick xmlns:r="http://schemas.openxmlformats.org/officeDocument/2006/relationships" r:id="" action="ppaction://hlinksldjump"/>
            </a:rPr>
            <a:t>Строение человека</a:t>
          </a:r>
          <a:endParaRPr lang="ru-RU" sz="2700" kern="1200" dirty="0">
            <a:latin typeface="a_AlbionicTtlRg&amp;Bt" panose="050C0804060308040604" pitchFamily="34" charset="-52"/>
          </a:endParaRPr>
        </a:p>
      </dsp:txBody>
      <dsp:txXfrm>
        <a:off x="2628142" y="0"/>
        <a:ext cx="2442468" cy="1808017"/>
      </dsp:txXfrm>
    </dsp:sp>
    <dsp:sp modelId="{8A1C7CE7-72E6-4E7A-A302-BFBC97F45371}">
      <dsp:nvSpPr>
        <dsp:cNvPr id="0" name=""/>
        <dsp:cNvSpPr/>
      </dsp:nvSpPr>
      <dsp:spPr>
        <a:xfrm>
          <a:off x="5322551" y="0"/>
          <a:ext cx="2442468" cy="6026726"/>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chemeClr val="accent2">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latin typeface="a_AlbionicTtlRg&amp;Bt" panose="050C0804060308040604" pitchFamily="34" charset="-52"/>
              <a:hlinkClick xmlns:r="http://schemas.openxmlformats.org/officeDocument/2006/relationships" r:id="" action="ppaction://hlinksldjump"/>
            </a:rPr>
            <a:t>Внутренние органы</a:t>
          </a:r>
          <a:endParaRPr lang="ru-RU" sz="2700" kern="1200" dirty="0">
            <a:latin typeface="a_AlbionicTtlRg&amp;Bt" panose="050C0804060308040604" pitchFamily="34" charset="-52"/>
          </a:endParaRPr>
        </a:p>
      </dsp:txBody>
      <dsp:txXfrm>
        <a:off x="5322551" y="0"/>
        <a:ext cx="2442468" cy="1808017"/>
      </dsp:txXfrm>
    </dsp:sp>
    <dsp:sp modelId="{DDE8C32E-4700-4986-8287-99544DBF97CB}">
      <dsp:nvSpPr>
        <dsp:cNvPr id="0" name=""/>
        <dsp:cNvSpPr/>
      </dsp:nvSpPr>
      <dsp:spPr>
        <a:xfrm>
          <a:off x="7881937" y="0"/>
          <a:ext cx="2442468" cy="6026726"/>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chemeClr val="accent2">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latin typeface="a_AlbionicTtlRg&amp;Bt" panose="050C0804060308040604" pitchFamily="34" charset="-52"/>
              <a:hlinkClick xmlns:r="http://schemas.openxmlformats.org/officeDocument/2006/relationships" r:id="" action="ppaction://hlinksldjump"/>
            </a:rPr>
            <a:t>Система органов</a:t>
          </a:r>
          <a:endParaRPr lang="ru-RU" sz="2700" kern="1200" dirty="0">
            <a:latin typeface="a_AlbionicTtlRg&amp;Bt" panose="050C0804060308040604" pitchFamily="34" charset="-52"/>
          </a:endParaRPr>
        </a:p>
      </dsp:txBody>
      <dsp:txXfrm>
        <a:off x="7881937" y="0"/>
        <a:ext cx="2442468" cy="1808017"/>
      </dsp:txXfrm>
    </dsp:sp>
    <dsp:sp modelId="{A9939C6B-A4C3-4CAB-B6FC-3EDF0CABD803}">
      <dsp:nvSpPr>
        <dsp:cNvPr id="0" name=""/>
        <dsp:cNvSpPr/>
      </dsp:nvSpPr>
      <dsp:spPr>
        <a:xfrm>
          <a:off x="8123695" y="1808312"/>
          <a:ext cx="1953974" cy="578615"/>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a_AlbionicTtlRg&amp;Bt" panose="050C0804060308040604" pitchFamily="34" charset="-52"/>
            </a:rPr>
            <a:t>Покровная система</a:t>
          </a:r>
          <a:endParaRPr lang="ru-RU" sz="1200" kern="1200" dirty="0">
            <a:latin typeface="a_AlbionicTtlRg&amp;Bt" panose="050C0804060308040604" pitchFamily="34" charset="-52"/>
          </a:endParaRPr>
        </a:p>
      </dsp:txBody>
      <dsp:txXfrm>
        <a:off x="8140642" y="1825259"/>
        <a:ext cx="1920080" cy="544721"/>
      </dsp:txXfrm>
    </dsp:sp>
    <dsp:sp modelId="{553F00CF-929F-4BCD-AABC-0BD829CA926D}">
      <dsp:nvSpPr>
        <dsp:cNvPr id="0" name=""/>
        <dsp:cNvSpPr/>
      </dsp:nvSpPr>
      <dsp:spPr>
        <a:xfrm>
          <a:off x="8123695" y="2475945"/>
          <a:ext cx="1953974" cy="578615"/>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a_AlbionicTtlRg&amp;Bt" panose="050C0804060308040604" pitchFamily="34" charset="-52"/>
            </a:rPr>
            <a:t>Пищеварительная система</a:t>
          </a:r>
          <a:endParaRPr lang="ru-RU" sz="1200" kern="1200" dirty="0">
            <a:latin typeface="a_AlbionicTtlRg&amp;Bt" panose="050C0804060308040604" pitchFamily="34" charset="-52"/>
          </a:endParaRPr>
        </a:p>
      </dsp:txBody>
      <dsp:txXfrm>
        <a:off x="8140642" y="2492892"/>
        <a:ext cx="1920080" cy="544721"/>
      </dsp:txXfrm>
    </dsp:sp>
    <dsp:sp modelId="{96F196B4-E734-4A81-8BD5-0ED020F6AE09}">
      <dsp:nvSpPr>
        <dsp:cNvPr id="0" name=""/>
        <dsp:cNvSpPr/>
      </dsp:nvSpPr>
      <dsp:spPr>
        <a:xfrm>
          <a:off x="8123695" y="3143579"/>
          <a:ext cx="1953974" cy="578615"/>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a_AlbionicTtlRg&amp;Bt" panose="050C0804060308040604" pitchFamily="34" charset="-52"/>
            </a:rPr>
            <a:t>Дыхательная система</a:t>
          </a:r>
          <a:endParaRPr lang="ru-RU" sz="1200" kern="1200" dirty="0">
            <a:latin typeface="a_AlbionicTtlRg&amp;Bt" panose="050C0804060308040604" pitchFamily="34" charset="-52"/>
          </a:endParaRPr>
        </a:p>
      </dsp:txBody>
      <dsp:txXfrm>
        <a:off x="8140642" y="3160526"/>
        <a:ext cx="1920080" cy="544721"/>
      </dsp:txXfrm>
    </dsp:sp>
    <dsp:sp modelId="{1388BA6B-817D-4A9F-AC43-21C508EA47EB}">
      <dsp:nvSpPr>
        <dsp:cNvPr id="0" name=""/>
        <dsp:cNvSpPr/>
      </dsp:nvSpPr>
      <dsp:spPr>
        <a:xfrm>
          <a:off x="8123695" y="3811212"/>
          <a:ext cx="1953974" cy="578615"/>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a_AlbionicTtlRg&amp;Bt" panose="050C0804060308040604" pitchFamily="34" charset="-52"/>
            </a:rPr>
            <a:t>Кровеносная система</a:t>
          </a:r>
          <a:endParaRPr lang="ru-RU" sz="1200" kern="1200" dirty="0">
            <a:latin typeface="a_AlbionicTtlRg&amp;Bt" panose="050C0804060308040604" pitchFamily="34" charset="-52"/>
          </a:endParaRPr>
        </a:p>
      </dsp:txBody>
      <dsp:txXfrm>
        <a:off x="8140642" y="3828159"/>
        <a:ext cx="1920080" cy="544721"/>
      </dsp:txXfrm>
    </dsp:sp>
    <dsp:sp modelId="{8487552D-D870-4F63-9843-4D16EA9264B5}">
      <dsp:nvSpPr>
        <dsp:cNvPr id="0" name=""/>
        <dsp:cNvSpPr/>
      </dsp:nvSpPr>
      <dsp:spPr>
        <a:xfrm>
          <a:off x="8123695" y="4478846"/>
          <a:ext cx="1953974" cy="578615"/>
        </a:xfrm>
        <a:prstGeom prst="roundRect">
          <a:avLst>
            <a:gd name="adj" fmla="val 1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a_AlbionicTtlRg&amp;Bt" panose="050C0804060308040604" pitchFamily="34" charset="-52"/>
            </a:rPr>
            <a:t>Нервная система</a:t>
          </a:r>
          <a:endParaRPr lang="ru-RU" sz="1200" kern="1200" dirty="0">
            <a:latin typeface="a_AlbionicTtlRg&amp;Bt" panose="050C0804060308040604" pitchFamily="34" charset="-52"/>
          </a:endParaRPr>
        </a:p>
      </dsp:txBody>
      <dsp:txXfrm>
        <a:off x="8140642" y="4495793"/>
        <a:ext cx="1920080" cy="544721"/>
      </dsp:txXfrm>
    </dsp:sp>
    <dsp:sp modelId="{E42732DD-5476-46A8-BDE1-8016CECEC1EF}">
      <dsp:nvSpPr>
        <dsp:cNvPr id="0" name=""/>
        <dsp:cNvSpPr/>
      </dsp:nvSpPr>
      <dsp:spPr>
        <a:xfrm>
          <a:off x="8123695" y="5146479"/>
          <a:ext cx="1953974" cy="578615"/>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latin typeface="a_AlbionicTtlRg&amp;Bt" panose="050C0804060308040604" pitchFamily="34" charset="-52"/>
            </a:rPr>
            <a:t>Опорно-двигательная система</a:t>
          </a:r>
          <a:endParaRPr lang="ru-RU" sz="1200" kern="1200" dirty="0">
            <a:latin typeface="a_AlbionicTtlRg&amp;Bt" panose="050C0804060308040604" pitchFamily="34" charset="-52"/>
          </a:endParaRPr>
        </a:p>
      </dsp:txBody>
      <dsp:txXfrm>
        <a:off x="8140642" y="5163426"/>
        <a:ext cx="1920080" cy="54472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373B9F9-800E-46C8-B828-B707BAA78AA3}" type="datetimeFigureOut">
              <a:rPr lang="ru-RU" smtClean="0"/>
              <a:t>18.08.2018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36760608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73B9F9-800E-46C8-B828-B707BAA78AA3}" type="datetimeFigureOut">
              <a:rPr lang="ru-RU" smtClean="0"/>
              <a:t>18.08.2018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2373411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73B9F9-800E-46C8-B828-B707BAA78AA3}" type="datetimeFigureOut">
              <a:rPr lang="ru-RU" smtClean="0"/>
              <a:t>18.08.2018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1161948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73B9F9-800E-46C8-B828-B707BAA78AA3}" type="datetimeFigureOut">
              <a:rPr lang="ru-RU" smtClean="0"/>
              <a:t>18.08.2018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364282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73B9F9-800E-46C8-B828-B707BAA78AA3}" type="datetimeFigureOut">
              <a:rPr lang="ru-RU" smtClean="0"/>
              <a:t>18.08.2018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2980219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373B9F9-800E-46C8-B828-B707BAA78AA3}" type="datetimeFigureOut">
              <a:rPr lang="ru-RU" smtClean="0"/>
              <a:t>18.08.2018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869891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373B9F9-800E-46C8-B828-B707BAA78AA3}" type="datetimeFigureOut">
              <a:rPr lang="ru-RU" smtClean="0"/>
              <a:t>18.08.2018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4136211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373B9F9-800E-46C8-B828-B707BAA78AA3}" type="datetimeFigureOut">
              <a:rPr lang="ru-RU" smtClean="0"/>
              <a:t>18.08.2018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485146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3B9F9-800E-46C8-B828-B707BAA78AA3}" type="datetimeFigureOut">
              <a:rPr lang="ru-RU" smtClean="0"/>
              <a:t>18.08.2018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4137709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373B9F9-800E-46C8-B828-B707BAA78AA3}" type="datetimeFigureOut">
              <a:rPr lang="ru-RU" smtClean="0"/>
              <a:t>18.08.2018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3919009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373B9F9-800E-46C8-B828-B707BAA78AA3}" type="datetimeFigureOut">
              <a:rPr lang="ru-RU" smtClean="0"/>
              <a:t>18.08.2018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98D14A-0393-46E9-9561-93115C488C79}" type="slidenum">
              <a:rPr lang="ru-RU" smtClean="0"/>
              <a:t>‹#›</a:t>
            </a:fld>
            <a:endParaRPr lang="ru-RU"/>
          </a:p>
        </p:txBody>
      </p:sp>
    </p:spTree>
    <p:extLst>
      <p:ext uri="{BB962C8B-B14F-4D97-AF65-F5344CB8AC3E}">
        <p14:creationId xmlns:p14="http://schemas.microsoft.com/office/powerpoint/2010/main" val="176768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3B9F9-800E-46C8-B828-B707BAA78AA3}" type="datetimeFigureOut">
              <a:rPr lang="ru-RU" smtClean="0"/>
              <a:t>18.08.2018</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8D14A-0393-46E9-9561-93115C488C79}" type="slidenum">
              <a:rPr lang="ru-RU" smtClean="0"/>
              <a:t>‹#›</a:t>
            </a:fld>
            <a:endParaRPr lang="ru-RU"/>
          </a:p>
        </p:txBody>
      </p:sp>
    </p:spTree>
    <p:extLst>
      <p:ext uri="{BB962C8B-B14F-4D97-AF65-F5344CB8AC3E}">
        <p14:creationId xmlns:p14="http://schemas.microsoft.com/office/powerpoint/2010/main" val="866093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29.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8" Type="http://schemas.openxmlformats.org/officeDocument/2006/relationships/hyperlink" Target="https://youtu.be/cj-MSmWhILw" TargetMode="External"/><Relationship Id="rId3" Type="http://schemas.openxmlformats.org/officeDocument/2006/relationships/slide" Target="slide3.xml"/><Relationship Id="rId7" Type="http://schemas.openxmlformats.org/officeDocument/2006/relationships/hyperlink" Target="https://youtu.be/M5euD86mhAY"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youtu.be/JrbbuNk5VIg" TargetMode="Externa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youtu.be/pO2y89HU_nk"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2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lizey6.ucoz.net/konkurs/detizemli.jp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image.freepik.com/darmowe-wektory/komorki-ludzkiego-cia&#322;a_1308-15048.jpg" TargetMode="External"/><Relationship Id="rId5" Type="http://schemas.openxmlformats.org/officeDocument/2006/relationships/hyperlink" Target="https://www.medweb.ru/upload/enarticles/photo_24842.jpg" TargetMode="External"/><Relationship Id="rId4" Type="http://schemas.openxmlformats.org/officeDocument/2006/relationships/hyperlink" Target="http://pereverklselezneva.blogspot.com/p/blog-page_16.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hyperlink" Target="http://pereverklselezneva.blogspot.com/p/blog-page_16.html" TargetMode="External"/><Relationship Id="rId13" Type="http://schemas.openxmlformats.org/officeDocument/2006/relationships/slide" Target="slide1.xml"/><Relationship Id="rId3" Type="http://schemas.openxmlformats.org/officeDocument/2006/relationships/hyperlink" Target="https://image.freepik.com/vector-gratis/anatomia-humana-sobre-fondo-blanco_1308-3176.jpg" TargetMode="External"/><Relationship Id="rId7" Type="http://schemas.openxmlformats.org/officeDocument/2006/relationships/hyperlink" Target="http://fb.ru/misc/i/gallery/40144/1373422.jpg" TargetMode="External"/><Relationship Id="rId12" Type="http://schemas.openxmlformats.org/officeDocument/2006/relationships/hyperlink" Target="http://www.fainaidea.com/wp-content/uploads/2017/04/mozg-cheloveka1.pn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ahag.com/wp-content/uploads/2013/02/Video-Button.png" TargetMode="External"/><Relationship Id="rId11" Type="http://schemas.openxmlformats.org/officeDocument/2006/relationships/hyperlink" Target="http://kartinkinaden.ru/uploads/posts/2016-05/1464007617_1.png" TargetMode="External"/><Relationship Id="rId5" Type="http://schemas.openxmlformats.org/officeDocument/2006/relationships/hyperlink" Target="http://tc-image.3dn.ru/Image/Button/inff.png" TargetMode="External"/><Relationship Id="rId10" Type="http://schemas.openxmlformats.org/officeDocument/2006/relationships/hyperlink" Target="http://twojcel.eu/wp-content/uploads/2017/02/watroba.jpg" TargetMode="External"/><Relationship Id="rId4" Type="http://schemas.openxmlformats.org/officeDocument/2006/relationships/hyperlink" Target="https://docplayer.es/docs-images/69/60152186/images/2-0.jpg" TargetMode="External"/><Relationship Id="rId9" Type="http://schemas.openxmlformats.org/officeDocument/2006/relationships/hyperlink" Target="http://kartinkinaden.ru/uploads/posts/2016-06/1466417541_1.jpg"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youtu.be/06RmCPr7B2U"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hyperlink" Target="https://youtu.be/wnTXHCmu7OE" TargetMode="External"/><Relationship Id="rId3" Type="http://schemas.openxmlformats.org/officeDocument/2006/relationships/slide" Target="slide15.xml"/><Relationship Id="rId7" Type="http://schemas.openxmlformats.org/officeDocument/2006/relationships/slide" Target="slide20.xml"/><Relationship Id="rId12" Type="http://schemas.openxmlformats.org/officeDocument/2006/relationships/image" Target="../media/image9.png"/><Relationship Id="rId17" Type="http://schemas.openxmlformats.org/officeDocument/2006/relationships/slide" Target="slide22.xml"/><Relationship Id="rId2" Type="http://schemas.openxmlformats.org/officeDocument/2006/relationships/image" Target="../media/image10.jpeg"/><Relationship Id="rId16" Type="http://schemas.openxmlformats.org/officeDocument/2006/relationships/hyperlink" Target="https://youtu.be/a0W7cJUZdOM" TargetMode="External"/><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hyperlink" Target="https://youtu.be/ReIsClfboDw" TargetMode="External"/><Relationship Id="rId5" Type="http://schemas.openxmlformats.org/officeDocument/2006/relationships/image" Target="../media/image11.png"/><Relationship Id="rId15" Type="http://schemas.openxmlformats.org/officeDocument/2006/relationships/hyperlink" Target="https://youtu.be/IK0Lui_JC1o" TargetMode="External"/><Relationship Id="rId10" Type="http://schemas.openxmlformats.org/officeDocument/2006/relationships/slide" Target="slide3.xml"/><Relationship Id="rId4" Type="http://schemas.openxmlformats.org/officeDocument/2006/relationships/slide" Target="slide21.xml"/><Relationship Id="rId9" Type="http://schemas.openxmlformats.org/officeDocument/2006/relationships/slide" Target="slide23.xml"/><Relationship Id="rId14" Type="http://schemas.openxmlformats.org/officeDocument/2006/relationships/hyperlink" Target="https://youtu.be/MrZA0eWh4N4"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7774" y="542110"/>
            <a:ext cx="10565477" cy="2387600"/>
          </a:xfrm>
        </p:spPr>
        <p:txBody>
          <a:bodyPr>
            <a:normAutofit fontScale="90000"/>
          </a:bodyPr>
          <a:lstStyle/>
          <a:p>
            <a:r>
              <a:rPr lang="ru-RU" dirty="0" smtClean="0"/>
              <a:t/>
            </a:r>
            <a:br>
              <a:rPr lang="ru-RU" dirty="0" smtClean="0"/>
            </a:br>
            <a:r>
              <a:rPr lang="ru-RU" sz="7300" dirty="0" smtClean="0">
                <a:solidFill>
                  <a:schemeClr val="accent6">
                    <a:lumMod val="50000"/>
                  </a:schemeClr>
                </a:solidFill>
                <a:latin typeface="a_AlbionicTtlRg&amp;Bt" panose="050C0804060308040604" pitchFamily="34" charset="-52"/>
              </a:rPr>
              <a:t>«Организм человека»</a:t>
            </a:r>
            <a:br>
              <a:rPr lang="ru-RU" sz="7300" dirty="0" smtClean="0">
                <a:solidFill>
                  <a:schemeClr val="accent6">
                    <a:lumMod val="50000"/>
                  </a:schemeClr>
                </a:solidFill>
                <a:latin typeface="a_AlbionicTtlRg&amp;Bt" panose="050C0804060308040604" pitchFamily="34" charset="-52"/>
              </a:rPr>
            </a:br>
            <a:endParaRPr lang="ru-RU" sz="7300" dirty="0">
              <a:solidFill>
                <a:schemeClr val="accent6">
                  <a:lumMod val="50000"/>
                </a:schemeClr>
              </a:solidFill>
              <a:latin typeface="a_AlbionicTtlRg&amp;Bt" panose="050C0804060308040604" pitchFamily="34" charset="-52"/>
            </a:endParaRPr>
          </a:p>
        </p:txBody>
      </p:sp>
      <p:sp>
        <p:nvSpPr>
          <p:cNvPr id="3" name="Подзаголовок 2"/>
          <p:cNvSpPr>
            <a:spLocks noGrp="1"/>
          </p:cNvSpPr>
          <p:nvPr>
            <p:ph type="subTitle" idx="1"/>
          </p:nvPr>
        </p:nvSpPr>
        <p:spPr>
          <a:xfrm>
            <a:off x="1740132" y="2519910"/>
            <a:ext cx="9144000" cy="1655762"/>
          </a:xfrm>
        </p:spPr>
        <p:txBody>
          <a:bodyPr>
            <a:normAutofit/>
          </a:bodyPr>
          <a:lstStyle/>
          <a:p>
            <a:r>
              <a:rPr lang="ru-RU" sz="3600" dirty="0" smtClean="0">
                <a:solidFill>
                  <a:schemeClr val="accent6">
                    <a:lumMod val="75000"/>
                  </a:schemeClr>
                </a:solidFill>
                <a:latin typeface="a_AlbionicTtlRg&amp;Bt" panose="050C0804060308040604" pitchFamily="34" charset="-52"/>
              </a:rPr>
              <a:t>Интерактивный плакат</a:t>
            </a:r>
          </a:p>
          <a:p>
            <a:r>
              <a:rPr lang="ru-RU" sz="3600" dirty="0" smtClean="0">
                <a:solidFill>
                  <a:schemeClr val="accent6">
                    <a:lumMod val="75000"/>
                  </a:schemeClr>
                </a:solidFill>
                <a:latin typeface="a_AlbionicTtlRg&amp;Bt" panose="050C0804060308040604" pitchFamily="34" charset="-52"/>
              </a:rPr>
              <a:t>Человек и мир, 3 класс</a:t>
            </a:r>
            <a:endParaRPr lang="ru-RU" sz="3600" dirty="0">
              <a:solidFill>
                <a:schemeClr val="accent6">
                  <a:lumMod val="75000"/>
                </a:schemeClr>
              </a:solidFill>
              <a:latin typeface="a_AlbionicTtlRg&amp;Bt" panose="050C0804060308040604" pitchFamily="34" charset="-52"/>
            </a:endParaRPr>
          </a:p>
        </p:txBody>
      </p:sp>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952" y="4065189"/>
            <a:ext cx="4671754" cy="2154097"/>
          </a:xfrm>
          <a:prstGeom prst="rect">
            <a:avLst/>
          </a:prstGeom>
        </p:spPr>
      </p:pic>
      <p:sp>
        <p:nvSpPr>
          <p:cNvPr id="9" name="Подзаголовок 2"/>
          <p:cNvSpPr txBox="1">
            <a:spLocks/>
          </p:cNvSpPr>
          <p:nvPr/>
        </p:nvSpPr>
        <p:spPr>
          <a:xfrm>
            <a:off x="4595379" y="4324701"/>
            <a:ext cx="7298015" cy="2184165"/>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sz="1800" b="1" dirty="0">
                <a:ln/>
                <a:solidFill>
                  <a:schemeClr val="accent5">
                    <a:lumMod val="75000"/>
                  </a:schemeClr>
                </a:solidFill>
                <a:latin typeface="a_AlbionicTtlRg&amp;Bt" panose="050C0804060308040604" pitchFamily="34" charset="-52"/>
              </a:rPr>
              <a:t>Автор: Кулакова Наталья Ивановна,</a:t>
            </a:r>
          </a:p>
          <a:p>
            <a:pPr algn="r"/>
            <a:r>
              <a:rPr lang="ru-RU" sz="1800" b="1" dirty="0">
                <a:ln/>
                <a:solidFill>
                  <a:schemeClr val="accent5">
                    <a:lumMod val="75000"/>
                  </a:schemeClr>
                </a:solidFill>
                <a:latin typeface="a_AlbionicTtlRg&amp;Bt" panose="050C0804060308040604" pitchFamily="34" charset="-52"/>
              </a:rPr>
              <a:t>учитель начальных классов</a:t>
            </a:r>
          </a:p>
          <a:p>
            <a:pPr algn="r"/>
            <a:r>
              <a:rPr lang="ru-RU" sz="1800" b="1" dirty="0">
                <a:ln/>
                <a:solidFill>
                  <a:schemeClr val="accent5">
                    <a:lumMod val="75000"/>
                  </a:schemeClr>
                </a:solidFill>
                <a:latin typeface="a_AlbionicTtlRg&amp;Bt" panose="050C0804060308040604" pitchFamily="34" charset="-52"/>
              </a:rPr>
              <a:t>государственного учреждения образования</a:t>
            </a:r>
          </a:p>
          <a:p>
            <a:pPr algn="r"/>
            <a:r>
              <a:rPr lang="ru-RU" sz="1800" b="1" dirty="0">
                <a:ln/>
                <a:solidFill>
                  <a:schemeClr val="accent5">
                    <a:lumMod val="75000"/>
                  </a:schemeClr>
                </a:solidFill>
                <a:latin typeface="a_AlbionicTtlRg&amp;Bt" panose="050C0804060308040604" pitchFamily="34" charset="-52"/>
              </a:rPr>
              <a:t>«Средняя школа № 26 </a:t>
            </a:r>
            <a:r>
              <a:rPr lang="ru-RU" sz="1800" b="1" dirty="0" err="1">
                <a:ln/>
                <a:solidFill>
                  <a:schemeClr val="accent5">
                    <a:lumMod val="75000"/>
                  </a:schemeClr>
                </a:solidFill>
                <a:latin typeface="a_AlbionicTtlRg&amp;Bt" panose="050C0804060308040604" pitchFamily="34" charset="-52"/>
              </a:rPr>
              <a:t>г.Гродно</a:t>
            </a:r>
            <a:r>
              <a:rPr lang="ru-RU" sz="1800" b="1" dirty="0">
                <a:ln/>
                <a:solidFill>
                  <a:schemeClr val="accent5">
                    <a:lumMod val="75000"/>
                  </a:schemeClr>
                </a:solidFill>
                <a:latin typeface="a_AlbionicTtlRg&amp;Bt" panose="050C0804060308040604" pitchFamily="34" charset="-52"/>
              </a:rPr>
              <a:t>»</a:t>
            </a:r>
          </a:p>
          <a:p>
            <a:pPr algn="r"/>
            <a:r>
              <a:rPr lang="ru-RU" sz="1800" b="1" dirty="0" smtClean="0">
                <a:ln/>
                <a:solidFill>
                  <a:schemeClr val="accent5">
                    <a:lumMod val="75000"/>
                  </a:schemeClr>
                </a:solidFill>
                <a:latin typeface="a_AlbionicTtlRg&amp;Bt" panose="050C0804060308040604" pitchFamily="34" charset="-52"/>
              </a:rPr>
              <a:t>2018 </a:t>
            </a:r>
            <a:r>
              <a:rPr lang="ru-RU" sz="1800" b="1" dirty="0">
                <a:ln/>
                <a:solidFill>
                  <a:schemeClr val="accent5">
                    <a:lumMod val="75000"/>
                  </a:schemeClr>
                </a:solidFill>
                <a:latin typeface="a_AlbionicTtlRg&amp;Bt" panose="050C0804060308040604" pitchFamily="34" charset="-52"/>
              </a:rPr>
              <a:t>год</a:t>
            </a:r>
            <a:endParaRPr lang="be-BY" sz="1800" b="1" dirty="0">
              <a:ln/>
              <a:solidFill>
                <a:schemeClr val="accent5">
                  <a:lumMod val="75000"/>
                </a:schemeClr>
              </a:solidFill>
              <a:latin typeface="a_AlbionicTtlRg&amp;Bt" panose="050C0804060308040604" pitchFamily="34" charset="-52"/>
            </a:endParaRPr>
          </a:p>
        </p:txBody>
      </p:sp>
      <p:sp>
        <p:nvSpPr>
          <p:cNvPr id="4" name="Управляющая кнопка: сведения 3">
            <a:hlinkClick r:id="rId4" action="ppaction://hlinksldjump" highlightClick="1"/>
          </p:cNvPr>
          <p:cNvSpPr/>
          <p:nvPr/>
        </p:nvSpPr>
        <p:spPr>
          <a:xfrm>
            <a:off x="400692" y="269845"/>
            <a:ext cx="585627" cy="544530"/>
          </a:xfrm>
          <a:prstGeom prst="actionButtonInformat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9263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Управляющая кнопка: в начало 1">
            <a:hlinkClick r:id="rId3"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Управляющая кнопка: сведения 2">
            <a:hlinkClick r:id="rId4" action="ppaction://hlinksldjump" highlightClick="1"/>
          </p:cNvPr>
          <p:cNvSpPr/>
          <p:nvPr/>
        </p:nvSpPr>
        <p:spPr>
          <a:xfrm>
            <a:off x="219075" y="200025"/>
            <a:ext cx="438150" cy="428625"/>
          </a:xfrm>
          <a:prstGeom prst="actionButtonInformat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35323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Управляющая кнопка: в начало 1">
            <a:hlinkClick r:id="rId3"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Управляющая кнопка: сведения 2">
            <a:hlinkClick r:id="rId4" action="ppaction://hlinksldjump" highlightClick="1"/>
          </p:cNvPr>
          <p:cNvSpPr/>
          <p:nvPr/>
        </p:nvSpPr>
        <p:spPr>
          <a:xfrm>
            <a:off x="180975" y="1114425"/>
            <a:ext cx="438150" cy="428625"/>
          </a:xfrm>
          <a:prstGeom prst="actionButtonInformat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44415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Управляющая кнопка: в начало 1">
            <a:hlinkClick r:id="rId3"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Управляющая кнопка: сведения 2">
            <a:hlinkClick r:id="rId4" action="ppaction://hlinksldjump" highlightClick="1"/>
          </p:cNvPr>
          <p:cNvSpPr/>
          <p:nvPr/>
        </p:nvSpPr>
        <p:spPr>
          <a:xfrm>
            <a:off x="238125" y="1104900"/>
            <a:ext cx="438150" cy="428625"/>
          </a:xfrm>
          <a:prstGeom prst="actionButtonInformat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53774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Управляющая кнопка: в начало 1">
            <a:hlinkClick r:id="rId3"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Управляющая кнопка: сведения 2">
            <a:hlinkClick r:id="rId4" action="ppaction://hlinksldjump" highlightClick="1"/>
          </p:cNvPr>
          <p:cNvSpPr/>
          <p:nvPr/>
        </p:nvSpPr>
        <p:spPr>
          <a:xfrm>
            <a:off x="161925" y="152400"/>
            <a:ext cx="438150" cy="428625"/>
          </a:xfrm>
          <a:prstGeom prst="actionButtonInformat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p>
        </p:txBody>
      </p:sp>
      <p:pic>
        <p:nvPicPr>
          <p:cNvPr id="4" name="Рисунок 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1065" y="5244092"/>
            <a:ext cx="561975" cy="561975"/>
          </a:xfrm>
          <a:prstGeom prst="rect">
            <a:avLst/>
          </a:prstGeom>
        </p:spPr>
      </p:pic>
      <p:pic>
        <p:nvPicPr>
          <p:cNvPr id="5" name="Рисунок 4">
            <a:hlinkClick r:id="rId7"/>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119" y="5125075"/>
            <a:ext cx="561975" cy="561975"/>
          </a:xfrm>
          <a:prstGeom prst="rect">
            <a:avLst/>
          </a:prstGeom>
        </p:spPr>
      </p:pic>
      <p:pic>
        <p:nvPicPr>
          <p:cNvPr id="6" name="Рисунок 5">
            <a:hlinkClick r:id="rId8"/>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787" y="963977"/>
            <a:ext cx="561975" cy="561975"/>
          </a:xfrm>
          <a:prstGeom prst="rect">
            <a:avLst/>
          </a:prstGeom>
        </p:spPr>
      </p:pic>
    </p:spTree>
    <p:extLst>
      <p:ext uri="{BB962C8B-B14F-4D97-AF65-F5344CB8AC3E}">
        <p14:creationId xmlns:p14="http://schemas.microsoft.com/office/powerpoint/2010/main" val="1411819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57199" y="367010"/>
            <a:ext cx="11321513" cy="3970318"/>
          </a:xfrm>
          <a:prstGeom prst="rect">
            <a:avLst/>
          </a:prstGeom>
        </p:spPr>
        <p:txBody>
          <a:bodyPr wrap="square">
            <a:spAutoFit/>
          </a:bodyPr>
          <a:lstStyle/>
          <a:p>
            <a:r>
              <a:rPr lang="ru-RU" sz="2800" dirty="0" smtClean="0">
                <a:latin typeface="Arial" panose="020B0604020202020204" pitchFamily="34" charset="0"/>
              </a:rPr>
              <a:t> В организме  человека все устроено так, что некоторые </a:t>
            </a:r>
            <a:r>
              <a:rPr lang="ru-RU" sz="2800" b="1" dirty="0" smtClean="0">
                <a:latin typeface="Arial" panose="020B0604020202020204" pitchFamily="34" charset="0"/>
              </a:rPr>
              <a:t>органы "договорились" работать совместно - В СИСТЕМЕ</a:t>
            </a:r>
            <a:r>
              <a:rPr lang="ru-RU" sz="2800" dirty="0" smtClean="0">
                <a:latin typeface="Arial" panose="020B0604020202020204" pitchFamily="34" charset="0"/>
              </a:rPr>
              <a:t>, выполняя общие функции.</a:t>
            </a:r>
          </a:p>
          <a:p>
            <a:endParaRPr lang="ru-RU" sz="2800" dirty="0" smtClean="0">
              <a:latin typeface="Arial" panose="020B0604020202020204" pitchFamily="34" charset="0"/>
            </a:endParaRPr>
          </a:p>
          <a:p>
            <a:r>
              <a:rPr lang="ru-RU" sz="2800" dirty="0" smtClean="0">
                <a:latin typeface="Arial" panose="020B0604020202020204" pitchFamily="34" charset="0"/>
                <a:cs typeface="Arial" panose="020B0604020202020204" pitchFamily="34" charset="0"/>
              </a:rPr>
              <a:t>В человеческом теле </a:t>
            </a:r>
            <a:r>
              <a:rPr lang="ru-RU" sz="2800" b="1" dirty="0" smtClean="0">
                <a:latin typeface="Arial" panose="020B0604020202020204" pitchFamily="34" charset="0"/>
                <a:cs typeface="Arial" panose="020B0604020202020204" pitchFamily="34" charset="0"/>
              </a:rPr>
              <a:t>12 главных систем</a:t>
            </a:r>
            <a:r>
              <a:rPr lang="ru-RU" sz="2800" dirty="0" smtClean="0">
                <a:latin typeface="Arial" panose="020B0604020202020204" pitchFamily="34" charset="0"/>
                <a:cs typeface="Arial" panose="020B0604020202020204" pitchFamily="34" charset="0"/>
              </a:rPr>
              <a:t>: </a:t>
            </a:r>
          </a:p>
          <a:p>
            <a:r>
              <a:rPr lang="ru-RU" sz="2800" dirty="0" smtClean="0">
                <a:latin typeface="Arial" panose="020B0604020202020204" pitchFamily="34" charset="0"/>
                <a:cs typeface="Arial" panose="020B0604020202020204" pitchFamily="34" charset="0"/>
              </a:rPr>
              <a:t>покровная; пищеварительная; дыхательная; мочевыделительная; половая</a:t>
            </a:r>
            <a:r>
              <a:rPr lang="ru-RU" sz="2800" dirty="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нервная</a:t>
            </a:r>
            <a:r>
              <a:rPr lang="ru-RU" sz="2800" dirty="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кровеносная</a:t>
            </a:r>
            <a:r>
              <a:rPr lang="ru-RU" sz="2800" dirty="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лимфатическая</a:t>
            </a:r>
            <a:r>
              <a:rPr lang="ru-RU" sz="2800" dirty="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иммунная</a:t>
            </a:r>
            <a:r>
              <a:rPr lang="ru-RU" sz="2800" dirty="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костная</a:t>
            </a:r>
            <a:r>
              <a:rPr lang="ru-RU" sz="2800" dirty="0">
                <a:latin typeface="Arial" panose="020B0604020202020204" pitchFamily="34" charset="0"/>
                <a:cs typeface="Arial" panose="020B0604020202020204" pitchFamily="34" charset="0"/>
              </a:rPr>
              <a:t>; эндокринная; мышечная. Каждая система отвечает за какой-нибудь процесс в организме или за несколько процессов. </a:t>
            </a:r>
          </a:p>
        </p:txBody>
      </p:sp>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94785" y="4275772"/>
            <a:ext cx="5769033" cy="2202873"/>
          </a:xfrm>
          <a:prstGeom prst="rect">
            <a:avLst/>
          </a:prstGeom>
        </p:spPr>
      </p:pic>
      <p:sp>
        <p:nvSpPr>
          <p:cNvPr id="4" name="Управляющая кнопка: в начало 3">
            <a:hlinkClick r:id="rId4"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5059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2950" y="265196"/>
            <a:ext cx="3437050" cy="6260286"/>
          </a:xfrm>
          <a:prstGeom prst="rect">
            <a:avLst/>
          </a:prstGeom>
          <a:noFill/>
        </p:spPr>
      </p:pic>
      <p:sp>
        <p:nvSpPr>
          <p:cNvPr id="3" name="Прямоугольник 2"/>
          <p:cNvSpPr/>
          <p:nvPr/>
        </p:nvSpPr>
        <p:spPr>
          <a:xfrm>
            <a:off x="3974090" y="198283"/>
            <a:ext cx="7992509" cy="3539430"/>
          </a:xfrm>
          <a:prstGeom prst="rect">
            <a:avLst/>
          </a:prstGeom>
        </p:spPr>
        <p:txBody>
          <a:bodyPr wrap="square">
            <a:spAutoFit/>
          </a:bodyPr>
          <a:lstStyle/>
          <a:p>
            <a:r>
              <a:rPr lang="ru-RU" sz="2800" dirty="0" smtClean="0">
                <a:latin typeface="Arial" panose="020B0604020202020204" pitchFamily="34" charset="0"/>
              </a:rPr>
              <a:t>Органы тела человека состоят из живых «кирпичиков», которые учёные называют клетками. Клетки очень-очень малы. Если бы можно было разделить на двести частей поставленную на листе бумаги точку, то её каждая частичка была бы примерно такой величины, как одна клетка. Вот настолько малы живые «кирпичики»</a:t>
            </a:r>
            <a:endParaRPr lang="ru-RU" sz="2800" dirty="0"/>
          </a:p>
        </p:txBody>
      </p:sp>
      <p:grpSp>
        <p:nvGrpSpPr>
          <p:cNvPr id="10" name="Группа 9"/>
          <p:cNvGrpSpPr/>
          <p:nvPr/>
        </p:nvGrpSpPr>
        <p:grpSpPr>
          <a:xfrm>
            <a:off x="8332342" y="3215811"/>
            <a:ext cx="3549744" cy="3265722"/>
            <a:chOff x="8266191" y="3067395"/>
            <a:chExt cx="3624208" cy="3507203"/>
          </a:xfrm>
        </p:grpSpPr>
        <p:pic>
          <p:nvPicPr>
            <p:cNvPr id="4" name="Рисунок 3"/>
            <p:cNvPicPr>
              <a:picLocks noChangeAspect="1"/>
            </p:cNvPicPr>
            <p:nvPr/>
          </p:nvPicPr>
          <p:blipFill rotWithShape="1">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266191" y="3067395"/>
              <a:ext cx="3501894" cy="3507203"/>
            </a:xfrm>
            <a:prstGeom prst="rect">
              <a:avLst/>
            </a:prstGeom>
          </p:spPr>
        </p:pic>
        <p:sp>
          <p:nvSpPr>
            <p:cNvPr id="5" name="Прямоугольник 4"/>
            <p:cNvSpPr/>
            <p:nvPr/>
          </p:nvSpPr>
          <p:spPr>
            <a:xfrm>
              <a:off x="8273511" y="3905553"/>
              <a:ext cx="1025019" cy="20955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e-BY" sz="1100" dirty="0"/>
                <a:t>к</a:t>
              </a:r>
              <a:r>
                <a:rPr lang="ru-RU" sz="1100" dirty="0" smtClean="0"/>
                <a:t>летки мозга</a:t>
              </a:r>
              <a:endParaRPr lang="ru-RU" sz="1100" dirty="0"/>
            </a:p>
          </p:txBody>
        </p:sp>
        <p:sp>
          <p:nvSpPr>
            <p:cNvPr id="6" name="Прямоугольник 5"/>
            <p:cNvSpPr/>
            <p:nvPr/>
          </p:nvSpPr>
          <p:spPr>
            <a:xfrm>
              <a:off x="8273511" y="5062033"/>
              <a:ext cx="1112909" cy="22186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dirty="0" smtClean="0"/>
                <a:t>клетки печени</a:t>
              </a:r>
              <a:endParaRPr lang="ru-RU" sz="1100" dirty="0"/>
            </a:p>
          </p:txBody>
        </p:sp>
        <p:sp>
          <p:nvSpPr>
            <p:cNvPr id="7" name="Прямоугольник 6"/>
            <p:cNvSpPr/>
            <p:nvPr/>
          </p:nvSpPr>
          <p:spPr>
            <a:xfrm>
              <a:off x="8273511" y="6228944"/>
              <a:ext cx="1025019" cy="20955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dirty="0" smtClean="0"/>
                <a:t>клетки мышц</a:t>
              </a:r>
              <a:endParaRPr lang="ru-RU" sz="1100" dirty="0"/>
            </a:p>
          </p:txBody>
        </p:sp>
        <p:sp>
          <p:nvSpPr>
            <p:cNvPr id="8" name="Прямоугольник 7"/>
            <p:cNvSpPr/>
            <p:nvPr/>
          </p:nvSpPr>
          <p:spPr>
            <a:xfrm>
              <a:off x="10804223" y="4531156"/>
              <a:ext cx="1025019" cy="20955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dirty="0" smtClean="0"/>
                <a:t>клетки крови</a:t>
              </a:r>
              <a:endParaRPr lang="ru-RU" sz="1100" dirty="0"/>
            </a:p>
          </p:txBody>
        </p:sp>
        <p:sp>
          <p:nvSpPr>
            <p:cNvPr id="9" name="Прямоугольник 8"/>
            <p:cNvSpPr/>
            <p:nvPr/>
          </p:nvSpPr>
          <p:spPr>
            <a:xfrm>
              <a:off x="10544174" y="5619750"/>
              <a:ext cx="1346225" cy="2095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dirty="0" smtClean="0"/>
                <a:t>клетки кишечника</a:t>
              </a:r>
              <a:endParaRPr lang="ru-RU" sz="1100" dirty="0"/>
            </a:p>
          </p:txBody>
        </p:sp>
      </p:grpSp>
      <p:sp>
        <p:nvSpPr>
          <p:cNvPr id="11" name="Управляющая кнопка: в начало 10">
            <a:hlinkClick r:id="rId5"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46529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881" y="2708727"/>
            <a:ext cx="1889367" cy="1889367"/>
          </a:xfrm>
          <a:prstGeom prst="rect">
            <a:avLst/>
          </a:prstGeom>
        </p:spPr>
      </p:pic>
      <p:pic>
        <p:nvPicPr>
          <p:cNvPr id="3" name="Рисунок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012" y="289723"/>
            <a:ext cx="3048000" cy="2286000"/>
          </a:xfrm>
          <a:prstGeom prst="rect">
            <a:avLst/>
          </a:prstGeom>
        </p:spPr>
      </p:pic>
      <p:sp>
        <p:nvSpPr>
          <p:cNvPr id="4" name="Прямоугольник 3"/>
          <p:cNvSpPr/>
          <p:nvPr/>
        </p:nvSpPr>
        <p:spPr>
          <a:xfrm>
            <a:off x="3447012" y="156719"/>
            <a:ext cx="8440188" cy="7048083"/>
          </a:xfrm>
          <a:prstGeom prst="rect">
            <a:avLst/>
          </a:prstGeom>
        </p:spPr>
        <p:txBody>
          <a:bodyPr wrap="square">
            <a:spAutoFit/>
          </a:bodyPr>
          <a:lstStyle/>
          <a:p>
            <a:r>
              <a:rPr lang="ru-RU" sz="2800" dirty="0"/>
              <a:t>Сердце - это мощный насос, непрерывно качающий кровь. Этот полый мышечный орган разделен перегородкой на 2 половины;  размером со сжатый кулак, весит от 250 до 350 граммов</a:t>
            </a:r>
            <a:r>
              <a:rPr lang="ru-RU" sz="2800" dirty="0" smtClean="0"/>
              <a:t>.</a:t>
            </a:r>
          </a:p>
          <a:p>
            <a:r>
              <a:rPr lang="ru-RU" sz="2800" dirty="0" smtClean="0"/>
              <a:t>Сердце человека расположено посередине грудной клетки (отсюда и название), а его верхушка сдвинута немного в левую сторону.</a:t>
            </a:r>
          </a:p>
          <a:p>
            <a:r>
              <a:rPr lang="ru-RU" sz="2800" dirty="0" smtClean="0"/>
              <a:t>За первые 16 лет жизни сердце человека увеличивается  в массе более чем в 12 раз. Масса сердца новорождённого обычно около 30 граммов.</a:t>
            </a:r>
            <a:endParaRPr lang="ru-RU" sz="2800" dirty="0"/>
          </a:p>
          <a:p>
            <a:r>
              <a:rPr lang="ru-RU" sz="2800" dirty="0"/>
              <a:t>В среднем сердце взрослого человека бьется 72 раза в минуту, 100000 раз в день.</a:t>
            </a:r>
          </a:p>
          <a:p>
            <a:r>
              <a:rPr lang="ru-RU" sz="2800" dirty="0"/>
              <a:t>Сердце в здоровом состоянии   прокачивает  7600 литров крови почти </a:t>
            </a:r>
            <a:r>
              <a:rPr lang="ru-RU" sz="2800" dirty="0" smtClean="0"/>
              <a:t>через </a:t>
            </a:r>
            <a:r>
              <a:rPr lang="ru-RU" sz="2800" dirty="0"/>
              <a:t>100000 километров  кровеносных  сосудов в день.</a:t>
            </a:r>
          </a:p>
          <a:p>
            <a:endParaRPr lang="ru-RU" sz="3200" dirty="0"/>
          </a:p>
        </p:txBody>
      </p:sp>
      <p:pic>
        <p:nvPicPr>
          <p:cNvPr id="5" name="Рисунок 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69027" y="4139738"/>
            <a:ext cx="1777985" cy="2196552"/>
          </a:xfrm>
          <a:prstGeom prst="rect">
            <a:avLst/>
          </a:prstGeom>
        </p:spPr>
      </p:pic>
      <p:sp>
        <p:nvSpPr>
          <p:cNvPr id="6" name="Управляющая кнопка: в начало 5">
            <a:hlinkClick r:id="rId6"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5091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91812" y="260210"/>
            <a:ext cx="11515725" cy="6001643"/>
          </a:xfrm>
          <a:prstGeom prst="rect">
            <a:avLst/>
          </a:prstGeom>
        </p:spPr>
        <p:txBody>
          <a:bodyPr wrap="square">
            <a:spAutoFit/>
          </a:bodyPr>
          <a:lstStyle/>
          <a:p>
            <a:pPr algn="just"/>
            <a:r>
              <a:rPr lang="ru-RU" sz="2400" b="1" dirty="0">
                <a:latin typeface="Arial" panose="020B0604020202020204" pitchFamily="34" charset="0"/>
              </a:rPr>
              <a:t>КОЖА</a:t>
            </a:r>
            <a:r>
              <a:rPr lang="ru-RU" sz="2400" dirty="0">
                <a:latin typeface="Arial" panose="020B0604020202020204" pitchFamily="34" charset="0"/>
              </a:rPr>
              <a:t> - самый большой орган нашего тела. Кожа защищает нас от механических повреждений, благодаря ей мы способны ощущать боль и нежные прикосновения. Особенно чувствительна кожа на ладонях, ступнях, языке и губах.</a:t>
            </a:r>
          </a:p>
          <a:p>
            <a:pPr algn="just"/>
            <a:r>
              <a:rPr lang="ru-RU" sz="2400" dirty="0">
                <a:latin typeface="Arial" panose="020B0604020202020204" pitchFamily="34" charset="0"/>
              </a:rPr>
              <a:t>Также кожа является утеплителем и охлаждающей системой поддерживающей постоянную температуру тела. Для этого более 2 миллионов микроскопических пор кожи за час способны произвести около 2 литров пота. Пот испаряется с поверхности кожи и охлаждает тело. Кожа выделяет жир, который покрывает ее тонким слоем и делает кожу мягкой и упругой.</a:t>
            </a:r>
          </a:p>
          <a:p>
            <a:pPr algn="just"/>
            <a:r>
              <a:rPr lang="ru-RU" sz="2400" dirty="0">
                <a:latin typeface="Arial" panose="020B0604020202020204" pitchFamily="34" charset="0"/>
              </a:rPr>
              <a:t>За один месяц кожа человека полностью меняется. Старые частички кожи отмирают, а новая кожа непрерывно растет. За год мы сбрасываем до 700 граммов кожи.</a:t>
            </a:r>
          </a:p>
          <a:p>
            <a:pPr algn="just"/>
            <a:r>
              <a:rPr lang="ru-RU" sz="2400" dirty="0">
                <a:latin typeface="Arial" panose="020B0604020202020204" pitchFamily="34" charset="0"/>
              </a:rPr>
              <a:t>В коже вырабатывается удивительное вещество - меланин. От количества меланина зависит цвет кожи, волос и даже глаз. Чем больше меланина, тем темнее кожа. Когда мы загораем наша кожа темнеет именно от увеличения количества меланина под действием солнечных лучей.</a:t>
            </a:r>
            <a:endParaRPr lang="ru-RU" sz="2400" i="0" dirty="0">
              <a:effectLst/>
              <a:latin typeface="Arial" panose="020B0604020202020204" pitchFamily="34" charset="0"/>
            </a:endParaRPr>
          </a:p>
        </p:txBody>
      </p:sp>
      <p:sp>
        <p:nvSpPr>
          <p:cNvPr id="3" name="Управляющая кнопка: в начало 2">
            <a:hlinkClick r:id="rId3"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4" name="Управляющая кнопка: фильм 3">
            <a:hlinkClick r:id="rId4" highlightClick="1"/>
          </p:cNvPr>
          <p:cNvSpPr/>
          <p:nvPr/>
        </p:nvSpPr>
        <p:spPr>
          <a:xfrm>
            <a:off x="10357657" y="5915580"/>
            <a:ext cx="714895" cy="573577"/>
          </a:xfrm>
          <a:prstGeom prst="actionButtonMovi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26616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0526" y="279470"/>
            <a:ext cx="11458574" cy="6555641"/>
          </a:xfrm>
          <a:prstGeom prst="rect">
            <a:avLst/>
          </a:prstGeom>
        </p:spPr>
        <p:txBody>
          <a:bodyPr wrap="square">
            <a:spAutoFit/>
          </a:bodyPr>
          <a:lstStyle/>
          <a:p>
            <a:pPr algn="just"/>
            <a:r>
              <a:rPr lang="ru-RU" sz="2700" b="1" dirty="0">
                <a:latin typeface="Arial" panose="020B0604020202020204" pitchFamily="34" charset="0"/>
              </a:rPr>
              <a:t>ОПОРНО-ДВИГАТЕЛЬНАЯ СИСТЕМА</a:t>
            </a:r>
            <a:r>
              <a:rPr lang="ru-RU" sz="2700" dirty="0">
                <a:latin typeface="Arial" panose="020B0604020202020204" pitchFamily="34" charset="0"/>
              </a:rPr>
              <a:t> состоит из костного скелета, мышц, сухожилий, связок</a:t>
            </a:r>
            <a:r>
              <a:rPr lang="ru-RU" sz="2700" dirty="0" smtClean="0">
                <a:latin typeface="Arial" panose="020B0604020202020204" pitchFamily="34" charset="0"/>
              </a:rPr>
              <a:t>. Всего </a:t>
            </a:r>
            <a:r>
              <a:rPr lang="ru-RU" sz="2700" dirty="0">
                <a:latin typeface="Arial" panose="020B0604020202020204" pitchFamily="34" charset="0"/>
              </a:rPr>
              <a:t>у человека 206 костей и 600 мышц</a:t>
            </a:r>
            <a:r>
              <a:rPr lang="ru-RU" sz="2700" dirty="0" smtClean="0">
                <a:latin typeface="Arial" panose="020B0604020202020204" pitchFamily="34" charset="0"/>
              </a:rPr>
              <a:t>. Они </a:t>
            </a:r>
            <a:r>
              <a:rPr lang="ru-RU" sz="2700" dirty="0">
                <a:latin typeface="Arial" panose="020B0604020202020204" pitchFamily="34" charset="0"/>
              </a:rPr>
              <a:t>составляют почти половину массы тела человека и позволяют нам двигать различными частями тела, зачастую даже не задумываясь об этом. Без мышц мы не смогли ни бегать, ни моргать, ни говорить, ни улыбаться. Когда мы произносим даже одно единственное слово, у нас работают больше сотни различных мышц. А для ходьбы требуется почти 200 мышц туловища. Представьте сколько мышц работают, когда вы танцуете, плаваете или играете в салочки</a:t>
            </a:r>
            <a:r>
              <a:rPr lang="ru-RU" sz="2700" dirty="0" smtClean="0">
                <a:latin typeface="Arial" panose="020B0604020202020204" pitchFamily="34" charset="0"/>
              </a:rPr>
              <a:t>. Но </a:t>
            </a:r>
            <a:r>
              <a:rPr lang="ru-RU" sz="2700" dirty="0">
                <a:latin typeface="Arial" panose="020B0604020202020204" pitchFamily="34" charset="0"/>
              </a:rPr>
              <a:t>мышцы не смогли бы удержать тело без надежного каркаса - костей</a:t>
            </a:r>
            <a:r>
              <a:rPr lang="ru-RU" sz="2700" dirty="0" smtClean="0">
                <a:latin typeface="Arial" panose="020B0604020202020204" pitchFamily="34" charset="0"/>
              </a:rPr>
              <a:t>.</a:t>
            </a:r>
            <a:endParaRPr lang="ru-RU" sz="2700" dirty="0">
              <a:latin typeface="Arial" panose="020B0604020202020204" pitchFamily="34" charset="0"/>
            </a:endParaRPr>
          </a:p>
          <a:p>
            <a:pPr algn="just"/>
            <a:r>
              <a:rPr lang="ru-RU" sz="2700" dirty="0">
                <a:latin typeface="Arial" panose="020B0604020202020204" pitchFamily="34" charset="0"/>
              </a:rPr>
              <a:t>Очень важно следить за осанкой. </a:t>
            </a:r>
            <a:r>
              <a:rPr lang="ru-RU" sz="2700" dirty="0" smtClean="0">
                <a:latin typeface="Arial" panose="020B0604020202020204" pitchFamily="34" charset="0"/>
              </a:rPr>
              <a:t>Осанка </a:t>
            </a:r>
            <a:r>
              <a:rPr lang="ru-RU" sz="2700" dirty="0">
                <a:latin typeface="Arial" panose="020B0604020202020204" pitchFamily="34" charset="0"/>
              </a:rPr>
              <a:t>- это привычное положение тела человека, когда он стоит, сидит, передвигается.  </a:t>
            </a:r>
            <a:endParaRPr lang="ru-RU" sz="2700" dirty="0" smtClean="0">
              <a:latin typeface="Arial" panose="020B0604020202020204" pitchFamily="34" charset="0"/>
            </a:endParaRPr>
          </a:p>
          <a:p>
            <a:pPr algn="just"/>
            <a:r>
              <a:rPr lang="ru-RU" sz="2700" b="1" dirty="0" smtClean="0">
                <a:latin typeface="Arial" panose="020B0604020202020204" pitchFamily="34" charset="0"/>
                <a:hlinkClick r:id="" action="ppaction://hlinkshowjump?jump=nextslide"/>
              </a:rPr>
              <a:t>ОСАНКА</a:t>
            </a:r>
            <a:r>
              <a:rPr lang="ru-RU" sz="2700" b="1" dirty="0" smtClean="0">
                <a:latin typeface="Arial" panose="020B0604020202020204" pitchFamily="34" charset="0"/>
              </a:rPr>
              <a:t> </a:t>
            </a:r>
            <a:r>
              <a:rPr lang="ru-RU" sz="2700" b="1" dirty="0">
                <a:latin typeface="Arial" panose="020B0604020202020204" pitchFamily="34" charset="0"/>
              </a:rPr>
              <a:t>ВЫРАБАТЫВАЕТСЯ В ДЕТСТВЕ</a:t>
            </a:r>
            <a:r>
              <a:rPr lang="ru-RU" sz="2700" dirty="0">
                <a:latin typeface="Arial" panose="020B0604020202020204" pitchFamily="34" charset="0"/>
              </a:rPr>
              <a:t>, пока кости только укрепляются.</a:t>
            </a:r>
            <a:r>
              <a:rPr lang="ru-RU" sz="2400" dirty="0">
                <a:latin typeface="Arial" panose="020B0604020202020204" pitchFamily="34" charset="0"/>
              </a:rPr>
              <a:t> </a:t>
            </a:r>
            <a:endParaRPr lang="ru-RU" sz="2400" b="0" i="0" dirty="0">
              <a:effectLst/>
              <a:latin typeface="Arial" panose="020B0604020202020204" pitchFamily="34" charset="0"/>
            </a:endParaRPr>
          </a:p>
        </p:txBody>
      </p:sp>
      <p:sp>
        <p:nvSpPr>
          <p:cNvPr id="3" name="Управляющая кнопка: в начало 2">
            <a:hlinkClick r:id="rId3" action="ppaction://hlinksldjump" highlightClick="1"/>
          </p:cNvPr>
          <p:cNvSpPr/>
          <p:nvPr/>
        </p:nvSpPr>
        <p:spPr>
          <a:xfrm>
            <a:off x="11355325"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86324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Управляющая кнопка: в начало 1">
            <a:hlinkClick r:id="rId3" action="ppaction://hlinksldjump" highlightClick="1"/>
          </p:cNvPr>
          <p:cNvSpPr/>
          <p:nvPr/>
        </p:nvSpPr>
        <p:spPr>
          <a:xfrm>
            <a:off x="11321483" y="6260558"/>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196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534" y="849368"/>
            <a:ext cx="4541781" cy="4541781"/>
          </a:xfrm>
          <a:prstGeom prst="rect">
            <a:avLst/>
          </a:prstGeom>
        </p:spPr>
      </p:pic>
      <p:sp>
        <p:nvSpPr>
          <p:cNvPr id="4" name="Прямоугольник 3"/>
          <p:cNvSpPr/>
          <p:nvPr/>
        </p:nvSpPr>
        <p:spPr>
          <a:xfrm>
            <a:off x="5012315" y="176556"/>
            <a:ext cx="6883197" cy="1815882"/>
          </a:xfrm>
          <a:prstGeom prst="rect">
            <a:avLst/>
          </a:prstGeom>
        </p:spPr>
        <p:txBody>
          <a:bodyPr wrap="square">
            <a:spAutoFit/>
          </a:bodyPr>
          <a:lstStyle/>
          <a:p>
            <a:r>
              <a:rPr lang="ru-RU" sz="2800" dirty="0">
                <a:latin typeface="Arial" panose="020B0604020202020204" pitchFamily="34" charset="0"/>
              </a:rPr>
              <a:t>На планете живет более 7 миллиарда человек. Все люди очень разные по характеру и внешнему миру. Но у них всех есть много общего</a:t>
            </a:r>
            <a:r>
              <a:rPr lang="ru-RU" sz="2800" dirty="0">
                <a:solidFill>
                  <a:srgbClr val="5C5C5C"/>
                </a:solidFill>
                <a:latin typeface="Arial" panose="020B0604020202020204" pitchFamily="34" charset="0"/>
              </a:rPr>
              <a:t>. </a:t>
            </a:r>
            <a:endParaRPr lang="ru-RU" sz="2800" dirty="0"/>
          </a:p>
        </p:txBody>
      </p:sp>
      <p:sp>
        <p:nvSpPr>
          <p:cNvPr id="5" name="Прямоугольник 4"/>
          <p:cNvSpPr/>
          <p:nvPr/>
        </p:nvSpPr>
        <p:spPr>
          <a:xfrm>
            <a:off x="5012315" y="1870336"/>
            <a:ext cx="6883197" cy="4401205"/>
          </a:xfrm>
          <a:prstGeom prst="rect">
            <a:avLst/>
          </a:prstGeom>
        </p:spPr>
        <p:txBody>
          <a:bodyPr wrap="square">
            <a:spAutoFit/>
          </a:bodyPr>
          <a:lstStyle/>
          <a:p>
            <a:r>
              <a:rPr lang="ru-RU" sz="2800" b="1" dirty="0">
                <a:latin typeface="Arial" panose="020B0604020202020204" pitchFamily="34" charset="0"/>
              </a:rPr>
              <a:t>Человеческое тело</a:t>
            </a:r>
            <a:r>
              <a:rPr lang="ru-RU" sz="2800" dirty="0">
                <a:latin typeface="Arial" panose="020B0604020202020204" pitchFamily="34" charset="0"/>
              </a:rPr>
              <a:t> – сложнейший механизм, непознанный и необычный. Механизм остро чувствующий и обладающий способностью мыслить. Разбираться в устройстве человеческого организма не только важно, но и чрезвычайно интересно! Попробуем приоткрыть маленькие  тайны строения человеческого тела.</a:t>
            </a:r>
            <a:r>
              <a:rPr lang="ru-RU" sz="2800" dirty="0">
                <a:solidFill>
                  <a:srgbClr val="5C5C5C"/>
                </a:solidFill>
                <a:latin typeface="Arial" panose="020B0604020202020204" pitchFamily="34" charset="0"/>
              </a:rPr>
              <a:t> </a:t>
            </a:r>
            <a:endParaRPr lang="ru-RU" sz="2800" dirty="0"/>
          </a:p>
        </p:txBody>
      </p:sp>
    </p:spTree>
    <p:extLst>
      <p:ext uri="{BB962C8B-B14F-4D97-AF65-F5344CB8AC3E}">
        <p14:creationId xmlns:p14="http://schemas.microsoft.com/office/powerpoint/2010/main" val="79603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3745" y="4822943"/>
            <a:ext cx="11540947" cy="1384995"/>
          </a:xfrm>
          <a:prstGeom prst="rect">
            <a:avLst/>
          </a:prstGeom>
        </p:spPr>
        <p:txBody>
          <a:bodyPr wrap="square">
            <a:spAutoFit/>
          </a:bodyPr>
          <a:lstStyle/>
          <a:p>
            <a:r>
              <a:rPr lang="ru-RU" sz="2700" dirty="0" smtClean="0">
                <a:latin typeface="Arial" panose="020B0604020202020204" pitchFamily="34" charset="0"/>
              </a:rPr>
              <a:t>Желудок своё название получил за сходство с формой небольших желудей. В старину маленькие жёлуди </a:t>
            </a:r>
            <a:r>
              <a:rPr lang="ru-RU" sz="2700" dirty="0" err="1" smtClean="0">
                <a:latin typeface="Arial" panose="020B0604020202020204" pitchFamily="34" charset="0"/>
              </a:rPr>
              <a:t>уменьшительно</a:t>
            </a:r>
            <a:r>
              <a:rPr lang="ru-RU" sz="2700" dirty="0" smtClean="0">
                <a:latin typeface="Arial" panose="020B0604020202020204" pitchFamily="34" charset="0"/>
              </a:rPr>
              <a:t> называли желудками.</a:t>
            </a:r>
            <a:r>
              <a:rPr lang="ru-RU" sz="2000" dirty="0"/>
              <a:t> </a:t>
            </a:r>
            <a:endParaRPr lang="ru-RU" sz="2800" dirty="0"/>
          </a:p>
        </p:txBody>
      </p:sp>
      <p:sp>
        <p:nvSpPr>
          <p:cNvPr id="3" name="Прямоугольник 2"/>
          <p:cNvSpPr/>
          <p:nvPr/>
        </p:nvSpPr>
        <p:spPr>
          <a:xfrm>
            <a:off x="423745" y="284115"/>
            <a:ext cx="11307338" cy="4662815"/>
          </a:xfrm>
          <a:prstGeom prst="rect">
            <a:avLst/>
          </a:prstGeom>
        </p:spPr>
        <p:txBody>
          <a:bodyPr wrap="square">
            <a:spAutoFit/>
          </a:bodyPr>
          <a:lstStyle/>
          <a:p>
            <a:pPr algn="just"/>
            <a:r>
              <a:rPr lang="ru-RU" sz="2700" dirty="0">
                <a:solidFill>
                  <a:srgbClr val="000000"/>
                </a:solidFill>
                <a:latin typeface="Arial" panose="020B0604020202020204" pitchFamily="34" charset="0"/>
                <a:cs typeface="Arial" panose="020B0604020202020204" pitchFamily="34" charset="0"/>
              </a:rPr>
              <a:t>Из пищевода комок попадает в желудок. Он похож на прикрытую крышкой кастрюльку. Вход и выход из желудка закрывают специальные мышцы. Они похожи на колечки, которые способны плотно сжиматься. В желудке пища 4-8 часов переваривается под действием особого желудочного сока. Он содержит соляную кислоту. Ее крепкий раствор способен разъедать даже железо! Стенки желудка защищены от кислоты слоем слизи. Зато попавшим в желудок бактериям не поздоровится. Желудочный сок их убьет!</a:t>
            </a:r>
          </a:p>
          <a:p>
            <a:pPr algn="just"/>
            <a:r>
              <a:rPr lang="ru-RU" sz="2700" dirty="0">
                <a:solidFill>
                  <a:srgbClr val="000000"/>
                </a:solidFill>
                <a:latin typeface="Arial" panose="020B0604020202020204" pitchFamily="34" charset="0"/>
                <a:cs typeface="Arial" panose="020B0604020202020204" pitchFamily="34" charset="0"/>
              </a:rPr>
              <a:t>Емкость желудка составляет от 1,5 до 2,5 л, она меняется в зависимости от количества пищи и жидкости, поступающих в него. У любителей поесть объем желудка увеличивается.</a:t>
            </a:r>
            <a:endParaRPr lang="ru-RU" sz="2700" b="0" i="0" dirty="0">
              <a:solidFill>
                <a:srgbClr val="000000"/>
              </a:solidFill>
              <a:effectLst/>
              <a:latin typeface="Arial" panose="020B0604020202020204" pitchFamily="34" charset="0"/>
              <a:cs typeface="Arial" panose="020B0604020202020204" pitchFamily="34" charset="0"/>
            </a:endParaRPr>
          </a:p>
        </p:txBody>
      </p:sp>
      <p:sp>
        <p:nvSpPr>
          <p:cNvPr id="4" name="Управляющая кнопка: в начало 3">
            <a:hlinkClick r:id="rId3"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2505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7790" y="320081"/>
            <a:ext cx="11473911" cy="3108543"/>
          </a:xfrm>
          <a:prstGeom prst="rect">
            <a:avLst/>
          </a:prstGeom>
        </p:spPr>
        <p:txBody>
          <a:bodyPr wrap="square">
            <a:spAutoFit/>
          </a:bodyPr>
          <a:lstStyle/>
          <a:p>
            <a:r>
              <a:rPr lang="ru-RU" sz="2800" b="1" dirty="0" smtClean="0">
                <a:latin typeface="Arial" panose="020B0604020202020204" pitchFamily="34" charset="0"/>
                <a:cs typeface="Arial" panose="020B0604020202020204" pitchFamily="34" charset="0"/>
              </a:rPr>
              <a:t>В норме у человека должно быть две почки</a:t>
            </a:r>
            <a:r>
              <a:rPr lang="ru-RU" sz="2800" dirty="0" smtClean="0">
                <a:latin typeface="Arial" panose="020B0604020202020204" pitchFamily="34" charset="0"/>
                <a:cs typeface="Arial" panose="020B0604020202020204" pitchFamily="34" charset="0"/>
              </a:rPr>
              <a:t>. Они являются парными органами, которые входят в мочевыделительную систему, и расположены в поясничном отделе позвоночника. По своей форме почки напоминают гигантские фасолевые бобы. Правая находится ниже левой.</a:t>
            </a:r>
          </a:p>
          <a:p>
            <a:r>
              <a:rPr lang="ru-RU" sz="2800" dirty="0" smtClean="0">
                <a:latin typeface="Arial" panose="020B0604020202020204" pitchFamily="34" charset="0"/>
                <a:cs typeface="Arial" panose="020B0604020202020204" pitchFamily="34" charset="0"/>
              </a:rPr>
              <a:t>Почки выполняют функцию очистки </a:t>
            </a:r>
            <a:r>
              <a:rPr lang="ru-RU" sz="2800" dirty="0">
                <a:latin typeface="Arial" panose="020B0604020202020204" pitchFamily="34" charset="0"/>
                <a:cs typeface="Arial" panose="020B0604020202020204" pitchFamily="34" charset="0"/>
              </a:rPr>
              <a:t>крови. За одни сутки кровь в полном объеме проходит через почки 35-50 раз. </a:t>
            </a:r>
          </a:p>
        </p:txBody>
      </p:sp>
      <p:sp>
        <p:nvSpPr>
          <p:cNvPr id="3" name="Управляющая кнопка: в начало 2">
            <a:hlinkClick r:id="rId3"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790" y="3456263"/>
            <a:ext cx="4881966" cy="2746106"/>
          </a:xfrm>
          <a:prstGeom prst="rect">
            <a:avLst/>
          </a:prstGeom>
        </p:spPr>
      </p:pic>
      <p:sp>
        <p:nvSpPr>
          <p:cNvPr id="5" name="Прямоугольник 4"/>
          <p:cNvSpPr/>
          <p:nvPr/>
        </p:nvSpPr>
        <p:spPr>
          <a:xfrm>
            <a:off x="5300297" y="3456263"/>
            <a:ext cx="6096000" cy="2246769"/>
          </a:xfrm>
          <a:prstGeom prst="rect">
            <a:avLst/>
          </a:prstGeom>
        </p:spPr>
        <p:txBody>
          <a:bodyPr>
            <a:spAutoFit/>
          </a:bodyPr>
          <a:lstStyle/>
          <a:p>
            <a:r>
              <a:rPr lang="ru-RU" sz="2800" dirty="0">
                <a:latin typeface="Arial" panose="020B0604020202020204" pitchFamily="34" charset="0"/>
                <a:cs typeface="Arial" panose="020B0604020202020204" pitchFamily="34" charset="0"/>
              </a:rPr>
              <a:t>Благодаря почкам, сохраняется постоянный объем жидкости в организме человека. </a:t>
            </a:r>
          </a:p>
          <a:p>
            <a:r>
              <a:rPr lang="ru-RU" sz="2800" dirty="0">
                <a:latin typeface="Arial" panose="020B0604020202020204" pitchFamily="34" charset="0"/>
                <a:cs typeface="Arial" panose="020B0604020202020204" pitchFamily="34" charset="0"/>
              </a:rPr>
              <a:t>Почки отвечают за выработку витамина D в организме.</a:t>
            </a:r>
          </a:p>
        </p:txBody>
      </p:sp>
    </p:spTree>
    <p:extLst>
      <p:ext uri="{BB962C8B-B14F-4D97-AF65-F5344CB8AC3E}">
        <p14:creationId xmlns:p14="http://schemas.microsoft.com/office/powerpoint/2010/main" val="194442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0296" y="366576"/>
            <a:ext cx="11458415" cy="3816429"/>
          </a:xfrm>
          <a:prstGeom prst="rect">
            <a:avLst/>
          </a:prstGeom>
        </p:spPr>
        <p:txBody>
          <a:bodyPr wrap="square">
            <a:spAutoFit/>
          </a:bodyPr>
          <a:lstStyle/>
          <a:p>
            <a:r>
              <a:rPr lang="ru-RU" sz="2800" dirty="0">
                <a:latin typeface="Arial" panose="020B0604020202020204" pitchFamily="34" charset="0"/>
                <a:cs typeface="Arial" panose="020B0604020202020204" pitchFamily="34" charset="0"/>
              </a:rPr>
              <a:t>По массе печень человека стоит на втором месте после кожного покрова, так как в среднем весит </a:t>
            </a:r>
            <a:r>
              <a:rPr lang="ru-RU" sz="2800" b="1" dirty="0">
                <a:latin typeface="Arial" panose="020B0604020202020204" pitchFamily="34" charset="0"/>
                <a:cs typeface="Arial" panose="020B0604020202020204" pitchFamily="34" charset="0"/>
              </a:rPr>
              <a:t>до 1,5 кг</a:t>
            </a:r>
            <a:r>
              <a:rPr lang="ru-RU" sz="2800" dirty="0">
                <a:latin typeface="Arial" panose="020B0604020202020204" pitchFamily="34" charset="0"/>
                <a:cs typeface="Arial" panose="020B0604020202020204" pitchFamily="34" charset="0"/>
              </a:rPr>
              <a:t>. </a:t>
            </a:r>
            <a:br>
              <a:rPr lang="ru-RU" sz="2800" dirty="0">
                <a:latin typeface="Arial" panose="020B0604020202020204" pitchFamily="34" charset="0"/>
                <a:cs typeface="Arial" panose="020B0604020202020204" pitchFamily="34" charset="0"/>
              </a:rPr>
            </a:br>
            <a:r>
              <a:rPr lang="ru-RU" sz="2800" dirty="0" smtClean="0">
                <a:latin typeface="Arial" panose="020B0604020202020204" pitchFamily="34" charset="0"/>
                <a:cs typeface="Arial" panose="020B0604020202020204" pitchFamily="34" charset="0"/>
              </a:rPr>
              <a:t>Печень </a:t>
            </a:r>
            <a:r>
              <a:rPr lang="ru-RU" sz="2800" dirty="0">
                <a:latin typeface="Arial" panose="020B0604020202020204" pitchFamily="34" charset="0"/>
                <a:cs typeface="Arial" panose="020B0604020202020204" pitchFamily="34" charset="0"/>
              </a:rPr>
              <a:t>— это своеобразный фильтр организма. Печень обезвреживает яды, токсины, аллергены и токсичные конечные продукты обмена веществ, которые попадают в организм. Если она не может их превратить в безвредные вещества, она делает их менее токсичными и такими, которые организму легче вывести. </a:t>
            </a:r>
          </a:p>
          <a:p>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a:p>
            <a:endParaRPr lang="ru-RU" dirty="0"/>
          </a:p>
        </p:txBody>
      </p:sp>
      <p:sp>
        <p:nvSpPr>
          <p:cNvPr id="3" name="Управляющая кнопка: в начало 2">
            <a:hlinkClick r:id="rId3"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0296" y="3478426"/>
            <a:ext cx="4762500" cy="3009900"/>
          </a:xfrm>
          <a:prstGeom prst="rect">
            <a:avLst/>
          </a:prstGeom>
        </p:spPr>
      </p:pic>
      <p:sp>
        <p:nvSpPr>
          <p:cNvPr id="5" name="Прямоугольник 4"/>
          <p:cNvSpPr/>
          <p:nvPr/>
        </p:nvSpPr>
        <p:spPr>
          <a:xfrm>
            <a:off x="5191545" y="3520009"/>
            <a:ext cx="6587165" cy="2677656"/>
          </a:xfrm>
          <a:prstGeom prst="rect">
            <a:avLst/>
          </a:prstGeom>
        </p:spPr>
        <p:txBody>
          <a:bodyPr wrap="square">
            <a:spAutoFit/>
          </a:bodyPr>
          <a:lstStyle/>
          <a:p>
            <a:r>
              <a:rPr lang="ru-RU" sz="2800" dirty="0">
                <a:latin typeface="Arial" panose="020B0604020202020204" pitchFamily="34" charset="0"/>
                <a:cs typeface="Arial" panose="020B0604020202020204" pitchFamily="34" charset="0"/>
              </a:rPr>
              <a:t>Печень — это важная пищеварительная железа в организме, так как вырабатывает в сутки около 1 л желчи.</a:t>
            </a:r>
          </a:p>
          <a:p>
            <a:r>
              <a:rPr lang="ru-RU" sz="2800" dirty="0">
                <a:latin typeface="Arial" panose="020B0604020202020204" pitchFamily="34" charset="0"/>
                <a:cs typeface="Arial" panose="020B0604020202020204" pitchFamily="34" charset="0"/>
              </a:rPr>
              <a:t>Печень пропускает через себя около 100 л крови всего за один </a:t>
            </a:r>
            <a:r>
              <a:rPr lang="ru-RU" sz="2800" dirty="0" smtClean="0">
                <a:latin typeface="Arial" panose="020B0604020202020204" pitchFamily="34" charset="0"/>
                <a:cs typeface="Arial" panose="020B0604020202020204" pitchFamily="34" charset="0"/>
              </a:rPr>
              <a:t>час.</a:t>
            </a:r>
            <a:endParaRPr lang="ru-RU" sz="2800" dirty="0"/>
          </a:p>
        </p:txBody>
      </p:sp>
    </p:spTree>
    <p:extLst>
      <p:ext uri="{BB962C8B-B14F-4D97-AF65-F5344CB8AC3E}">
        <p14:creationId xmlns:p14="http://schemas.microsoft.com/office/powerpoint/2010/main" val="281687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153547" y="424628"/>
            <a:ext cx="7857639" cy="3108543"/>
          </a:xfrm>
          <a:prstGeom prst="rect">
            <a:avLst/>
          </a:prstGeom>
        </p:spPr>
        <p:txBody>
          <a:bodyPr wrap="square">
            <a:spAutoFit/>
          </a:bodyPr>
          <a:lstStyle/>
          <a:p>
            <a:r>
              <a:rPr lang="ru-RU" sz="2800" dirty="0" smtClean="0">
                <a:solidFill>
                  <a:srgbClr val="3E4156"/>
                </a:solidFill>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Лёгкие есть </a:t>
            </a:r>
            <a:r>
              <a:rPr lang="ru-RU" sz="2800" dirty="0">
                <a:latin typeface="Arial" panose="020B0604020202020204" pitchFamily="34" charset="0"/>
                <a:cs typeface="Arial" panose="020B0604020202020204" pitchFamily="34" charset="0"/>
              </a:rPr>
              <a:t>у человека, животных, птиц, и даже некоторых видов рыб</a:t>
            </a:r>
            <a:r>
              <a:rPr lang="ru-RU" sz="2800" dirty="0" smtClean="0">
                <a:latin typeface="Arial" panose="020B0604020202020204" pitchFamily="34" charset="0"/>
                <a:cs typeface="Arial" panose="020B0604020202020204" pitchFamily="34" charset="0"/>
              </a:rPr>
              <a:t>.</a:t>
            </a:r>
          </a:p>
          <a:p>
            <a:r>
              <a:rPr lang="ru-RU" sz="2800" b="1" dirty="0">
                <a:latin typeface="Arial" panose="020B0604020202020204" pitchFamily="34" charset="0"/>
                <a:cs typeface="Arial" panose="020B0604020202020204" pitchFamily="34" charset="0"/>
              </a:rPr>
              <a:t>Название произошло из-за интересного свойства</a:t>
            </a:r>
            <a:r>
              <a:rPr lang="ru-RU" sz="2800" dirty="0">
                <a:latin typeface="Arial" panose="020B0604020202020204" pitchFamily="34" charset="0"/>
                <a:cs typeface="Arial" panose="020B0604020202020204" pitchFamily="34" charset="0"/>
              </a:rPr>
              <a:t>. Орган получил имя не просто так. Это единственная часть организма человека и животных, которая не тонет в воде. У остальных органов нет такого свойства</a:t>
            </a:r>
            <a:r>
              <a:rPr lang="ru-RU" sz="2800" dirty="0" smtClean="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997" y="263473"/>
            <a:ext cx="3880550" cy="2910412"/>
          </a:xfrm>
          <a:prstGeom prst="rect">
            <a:avLst/>
          </a:prstGeom>
        </p:spPr>
      </p:pic>
      <p:sp>
        <p:nvSpPr>
          <p:cNvPr id="5" name="Прямоугольник 4"/>
          <p:cNvSpPr/>
          <p:nvPr/>
        </p:nvSpPr>
        <p:spPr>
          <a:xfrm>
            <a:off x="272997" y="3532728"/>
            <a:ext cx="11535904" cy="3108543"/>
          </a:xfrm>
          <a:prstGeom prst="rect">
            <a:avLst/>
          </a:prstGeom>
        </p:spPr>
        <p:txBody>
          <a:bodyPr wrap="square">
            <a:spAutoFit/>
          </a:bodyPr>
          <a:lstStyle/>
          <a:p>
            <a:r>
              <a:rPr lang="ru-RU" sz="2800" dirty="0">
                <a:latin typeface="Arial" panose="020B0604020202020204" pitchFamily="34" charset="0"/>
                <a:cs typeface="Arial" panose="020B0604020202020204" pitchFamily="34" charset="0"/>
              </a:rPr>
              <a:t>Лёгкие выполняют большой объём работы. Установлено, что в сутки человек совершает около 20—25 тысяч вдохов и выдохов. При этом через орган проходит в среднем 10 тысяч литров воздуха.</a:t>
            </a:r>
          </a:p>
          <a:p>
            <a:r>
              <a:rPr lang="ru-RU" sz="2800" b="1" dirty="0">
                <a:latin typeface="Arial" panose="020B0604020202020204" pitchFamily="34" charset="0"/>
                <a:cs typeface="Arial" panose="020B0604020202020204" pitchFamily="34" charset="0"/>
              </a:rPr>
              <a:t>Лёгкие меняют цвет в течение жизни</a:t>
            </a:r>
            <a:r>
              <a:rPr lang="ru-RU" sz="2800" dirty="0">
                <a:latin typeface="Arial" panose="020B0604020202020204" pitchFamily="34" charset="0"/>
                <a:cs typeface="Arial" panose="020B0604020202020204" pitchFamily="34" charset="0"/>
              </a:rPr>
              <a:t>. У новорождённого ребёнка ткань лёгких имеет бледно-розовый оттенок. С возрастом из-за вдыхания пыли и других примесей воздуха цвет постепенно темнеет</a:t>
            </a:r>
            <a:r>
              <a:rPr lang="ru-RU" dirty="0">
                <a:latin typeface="Arial" panose="020B0604020202020204" pitchFamily="34" charset="0"/>
                <a:cs typeface="Arial" panose="020B0604020202020204" pitchFamily="34" charset="0"/>
              </a:rPr>
              <a:t>.</a:t>
            </a:r>
          </a:p>
        </p:txBody>
      </p:sp>
      <p:sp>
        <p:nvSpPr>
          <p:cNvPr id="6" name="Управляющая кнопка: в начало 5">
            <a:hlinkClick r:id="rId4"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01557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63472" y="307804"/>
            <a:ext cx="11453248" cy="3539430"/>
          </a:xfrm>
          <a:prstGeom prst="rect">
            <a:avLst/>
          </a:prstGeom>
        </p:spPr>
        <p:txBody>
          <a:bodyPr wrap="square">
            <a:spAutoFit/>
          </a:bodyPr>
          <a:lstStyle/>
          <a:p>
            <a:pPr algn="just"/>
            <a:r>
              <a:rPr lang="ru-RU" sz="2800" b="1" dirty="0">
                <a:latin typeface="Arial" panose="020B0604020202020204" pitchFamily="34" charset="0"/>
              </a:rPr>
              <a:t>Человеческий мозг</a:t>
            </a:r>
            <a:r>
              <a:rPr lang="ru-RU" sz="2800" dirty="0">
                <a:latin typeface="Arial" panose="020B0604020202020204" pitchFamily="34" charset="0"/>
              </a:rPr>
              <a:t> – самый сложный и малоизученный орган. Мозг управляет всеми жизненно важными процессами, происходящими в организме человека, отвечает за работу всех мышц – и тех, которыми человек управляет усилием воли, и тех, чья деятельность воли не зависит, например, сердца, – и за интеллектуальные способности, речь, абстрактное мышление. Благодаря работе мозга человек может мыслить, чувствовать, слышать, видеть, осязать, двигаться</a:t>
            </a:r>
            <a:r>
              <a:rPr lang="ru-RU" sz="2800" dirty="0" smtClean="0">
                <a:latin typeface="Arial" panose="020B0604020202020204" pitchFamily="34" charset="0"/>
              </a:rPr>
              <a:t>.</a:t>
            </a:r>
            <a:endParaRPr lang="ru-RU" sz="2800" dirty="0">
              <a:latin typeface="Arial" panose="020B0604020202020204"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486" y="3847234"/>
            <a:ext cx="3193963" cy="2392389"/>
          </a:xfrm>
          <a:prstGeom prst="rect">
            <a:avLst/>
          </a:prstGeom>
        </p:spPr>
      </p:pic>
    </p:spTree>
    <p:extLst>
      <p:ext uri="{BB962C8B-B14F-4D97-AF65-F5344CB8AC3E}">
        <p14:creationId xmlns:p14="http://schemas.microsoft.com/office/powerpoint/2010/main" val="317749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90779" y="297952"/>
            <a:ext cx="11039960" cy="6124754"/>
          </a:xfrm>
          <a:prstGeom prst="rect">
            <a:avLst/>
          </a:prstGeom>
        </p:spPr>
        <p:txBody>
          <a:bodyPr wrap="square">
            <a:spAutoFit/>
          </a:bodyPr>
          <a:lstStyle/>
          <a:p>
            <a:pPr algn="just"/>
            <a:r>
              <a:rPr lang="ru-RU" sz="2800" b="1" dirty="0">
                <a:latin typeface="Arial" panose="020B0604020202020204" pitchFamily="34" charset="0"/>
                <a:cs typeface="Arial" panose="020B0604020202020204" pitchFamily="34" charset="0"/>
              </a:rPr>
              <a:t>Несколько интересных фактов о мозге:</a:t>
            </a:r>
            <a:endParaRPr lang="ru-RU"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Мозг «дышит» интенсивнее других органов</a:t>
            </a: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Нервные клетки восстанавливаются</a:t>
            </a: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Мозг никогда не спит</a:t>
            </a: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Мозг не чувствует боли</a:t>
            </a: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Мозг состоит из воды на 80%</a:t>
            </a: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От недосыпания мозг перестает исправно работать</a:t>
            </a: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Мы видим мозгом, который устанавливает целостную картинку</a:t>
            </a: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Наилучший способ развить мозг – постоянно изучать что-то новое.</a:t>
            </a: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В среднем за день у человека в голове проносится 70 тысяч мыслей.</a:t>
            </a:r>
          </a:p>
          <a:p>
            <a:pPr algn="just">
              <a:buFont typeface="Arial" panose="020B0604020202020204" pitchFamily="34" charset="0"/>
              <a:buChar char="•"/>
            </a:pPr>
            <a:r>
              <a:rPr lang="ru-RU" sz="2800" dirty="0">
                <a:latin typeface="Arial" panose="020B0604020202020204" pitchFamily="34" charset="0"/>
                <a:cs typeface="Arial" panose="020B0604020202020204" pitchFamily="34" charset="0"/>
              </a:rPr>
              <a:t>В условиях кислородного голодания компьютер-мозг начинает "делать ошибки"</a:t>
            </a:r>
          </a:p>
        </p:txBody>
      </p:sp>
      <p:sp>
        <p:nvSpPr>
          <p:cNvPr id="3" name="Управляющая кнопка: в начало 2">
            <a:hlinkClick r:id="rId3"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1070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476" y="304315"/>
            <a:ext cx="2993013" cy="2392389"/>
          </a:xfrm>
          <a:prstGeom prst="rect">
            <a:avLst/>
          </a:prstGeom>
        </p:spPr>
      </p:pic>
      <p:sp>
        <p:nvSpPr>
          <p:cNvPr id="3" name="Прямоугольник 2"/>
          <p:cNvSpPr/>
          <p:nvPr/>
        </p:nvSpPr>
        <p:spPr>
          <a:xfrm>
            <a:off x="3592964" y="304315"/>
            <a:ext cx="8170250" cy="2677656"/>
          </a:xfrm>
          <a:prstGeom prst="rect">
            <a:avLst/>
          </a:prstGeom>
        </p:spPr>
        <p:txBody>
          <a:bodyPr wrap="square">
            <a:spAutoFit/>
          </a:bodyPr>
          <a:lstStyle/>
          <a:p>
            <a:r>
              <a:rPr lang="ru-RU" sz="2800" dirty="0" smtClean="0">
                <a:solidFill>
                  <a:srgbClr val="3E4156"/>
                </a:solidFill>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Большая часть головного мозга похожа на гигантский грецкий орех. Он состоит из двух половинок, которые соединены группой нервов.</a:t>
            </a:r>
          </a:p>
          <a:p>
            <a:r>
              <a:rPr lang="ru-RU" sz="2800" dirty="0" smtClean="0">
                <a:latin typeface="Arial" panose="020B0604020202020204" pitchFamily="34" charset="0"/>
                <a:cs typeface="Arial" panose="020B0604020202020204" pitchFamily="34" charset="0"/>
              </a:rPr>
              <a:t>Левая половина мозга контролирует правую сторону тела, а правая половина – левую. Левая половина мозга отвечает за наши</a:t>
            </a:r>
          </a:p>
        </p:txBody>
      </p:sp>
      <p:sp>
        <p:nvSpPr>
          <p:cNvPr id="4" name="Прямоугольник 3"/>
          <p:cNvSpPr/>
          <p:nvPr/>
        </p:nvSpPr>
        <p:spPr>
          <a:xfrm>
            <a:off x="399001" y="2857984"/>
            <a:ext cx="11627684" cy="3108543"/>
          </a:xfrm>
          <a:prstGeom prst="rect">
            <a:avLst/>
          </a:prstGeom>
        </p:spPr>
        <p:txBody>
          <a:bodyPr wrap="square">
            <a:spAutoFit/>
          </a:bodyPr>
          <a:lstStyle/>
          <a:p>
            <a:r>
              <a:rPr lang="ru-RU" sz="2800" dirty="0" smtClean="0">
                <a:latin typeface="Arial" panose="020B0604020202020204" pitchFamily="34" charset="0"/>
                <a:cs typeface="Arial" panose="020B0604020202020204" pitchFamily="34" charset="0"/>
              </a:rPr>
              <a:t>творческие способности – рисование, пение. Правая половина мозга отвечает за логическое мышление и решение проблем.</a:t>
            </a:r>
          </a:p>
          <a:p>
            <a:r>
              <a:rPr lang="ru-RU" sz="2800" dirty="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Умственные способности человека не зависят от размеров головного мозга.</a:t>
            </a:r>
          </a:p>
          <a:p>
            <a:r>
              <a:rPr lang="ru-RU" sz="2800" dirty="0" smtClean="0">
                <a:latin typeface="Arial" panose="020B0604020202020204" pitchFamily="34" charset="0"/>
                <a:cs typeface="Arial" panose="020B0604020202020204" pitchFamily="34" charset="0"/>
              </a:rPr>
              <a:t>От рождения до взрослого состояния масса головного мозга у человека увеличивается почти в 4 раза. У4 мужчины мозг в среднем вести 1375 граммов, а у женщины – 1275 граммов.</a:t>
            </a:r>
            <a:endParaRPr lang="ru-RU" sz="2800" dirty="0">
              <a:latin typeface="Arial" panose="020B0604020202020204" pitchFamily="34" charset="0"/>
              <a:cs typeface="Arial" panose="020B0604020202020204" pitchFamily="34" charset="0"/>
            </a:endParaRPr>
          </a:p>
        </p:txBody>
      </p:sp>
      <p:sp>
        <p:nvSpPr>
          <p:cNvPr id="5" name="Управляющая кнопка: в начало 4">
            <a:hlinkClick r:id="rId4"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65116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35660" y="175416"/>
            <a:ext cx="9688530" cy="2677656"/>
          </a:xfrm>
          <a:prstGeom prst="rect">
            <a:avLst/>
          </a:prstGeom>
        </p:spPr>
        <p:txBody>
          <a:bodyPr wrap="square">
            <a:spAutoFit/>
          </a:bodyPr>
          <a:lstStyle/>
          <a:p>
            <a:r>
              <a:rPr lang="ru-RU" sz="2800" dirty="0">
                <a:latin typeface="Arial" panose="020B0604020202020204" pitchFamily="34" charset="0"/>
              </a:rPr>
              <a:t>Еще с незапамятных времен люди поняли, какое важное значение для организма имеет кровь. Они не знали ни законов ее движения, ни состава, но неоднократно наблюдали, что раненое животное или человек, потерявшие много крови, умирали. Жизнь покидала их вместе с вытекавшей из </a:t>
            </a:r>
            <a:r>
              <a:rPr lang="ru-RU" sz="2800" dirty="0" smtClean="0">
                <a:latin typeface="Arial" panose="020B0604020202020204" pitchFamily="34" charset="0"/>
              </a:rPr>
              <a:t>организма</a:t>
            </a:r>
            <a:endParaRPr lang="ru-RU" sz="2800" dirty="0"/>
          </a:p>
        </p:txBody>
      </p:sp>
      <p:pic>
        <p:nvPicPr>
          <p:cNvPr id="3" name="Рисунок 2"/>
          <p:cNvPicPr>
            <a:picLocks noChangeAspect="1"/>
          </p:cNvPicPr>
          <p:nvPr/>
        </p:nvPicPr>
        <p:blipFill rotWithShape="1">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41787" y="200728"/>
            <a:ext cx="2085654" cy="2546600"/>
          </a:xfrm>
          <a:prstGeom prst="rect">
            <a:avLst/>
          </a:prstGeom>
        </p:spPr>
      </p:pic>
      <p:sp>
        <p:nvSpPr>
          <p:cNvPr id="4" name="Прямоугольник 3"/>
          <p:cNvSpPr/>
          <p:nvPr/>
        </p:nvSpPr>
        <p:spPr>
          <a:xfrm>
            <a:off x="345894" y="3451214"/>
            <a:ext cx="11678296" cy="3108543"/>
          </a:xfrm>
          <a:prstGeom prst="rect">
            <a:avLst/>
          </a:prstGeom>
        </p:spPr>
        <p:txBody>
          <a:bodyPr wrap="square">
            <a:spAutoFit/>
          </a:bodyPr>
          <a:lstStyle/>
          <a:p>
            <a:r>
              <a:rPr lang="ru-RU" sz="2800" dirty="0">
                <a:solidFill>
                  <a:srgbClr val="000000"/>
                </a:solidFill>
                <a:latin typeface="PT Sans"/>
              </a:rPr>
              <a:t>Общая длина кровеносных сосудов в организме человека — примерно сто тысяч километров. От Нью-Йорка до Москвы – всего 7500 км.</a:t>
            </a:r>
          </a:p>
          <a:p>
            <a:r>
              <a:rPr lang="ru-RU" sz="2800" dirty="0">
                <a:latin typeface="Arial" panose="020B0604020202020204" pitchFamily="34" charset="0"/>
                <a:cs typeface="Arial" panose="020B0604020202020204" pitchFamily="34" charset="0"/>
              </a:rPr>
              <a:t>Наша кровь красная из-за наличия в ней железа в качестве переносчика кислорода. У некоторых пауков кровь синего цвета, так как у них вместо железа в крови используется медь</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Через мозг за одну минуту протекает 740-750 миллилитров крови.</a:t>
            </a:r>
          </a:p>
        </p:txBody>
      </p:sp>
      <p:sp>
        <p:nvSpPr>
          <p:cNvPr id="5" name="Прямоугольник 4"/>
          <p:cNvSpPr/>
          <p:nvPr/>
        </p:nvSpPr>
        <p:spPr>
          <a:xfrm>
            <a:off x="345894" y="2695958"/>
            <a:ext cx="11582403" cy="954107"/>
          </a:xfrm>
          <a:prstGeom prst="rect">
            <a:avLst/>
          </a:prstGeom>
        </p:spPr>
        <p:txBody>
          <a:bodyPr wrap="square">
            <a:spAutoFit/>
          </a:bodyPr>
          <a:lstStyle/>
          <a:p>
            <a:r>
              <a:rPr lang="ru-RU" sz="2800" dirty="0">
                <a:latin typeface="Arial" panose="020B0604020202020204" pitchFamily="34" charset="0"/>
              </a:rPr>
              <a:t>кровью. Эти наблюдения привели людей к мысли, что именно в крови заключается жизненная сила.</a:t>
            </a:r>
            <a:endParaRPr lang="ru-RU" sz="2800" dirty="0"/>
          </a:p>
        </p:txBody>
      </p:sp>
      <p:sp>
        <p:nvSpPr>
          <p:cNvPr id="6" name="Управляющая кнопка: в начало 5">
            <a:hlinkClick r:id="rId4"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27629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35622" y="127940"/>
            <a:ext cx="11592675" cy="6555641"/>
          </a:xfrm>
          <a:prstGeom prst="rect">
            <a:avLst/>
          </a:prstGeom>
        </p:spPr>
        <p:txBody>
          <a:bodyPr wrap="square">
            <a:spAutoFit/>
          </a:bodyPr>
          <a:lstStyle/>
          <a:p>
            <a:r>
              <a:rPr lang="ru-RU" sz="2800" b="1" dirty="0">
                <a:latin typeface="Arial" panose="020B0604020202020204" pitchFamily="34" charset="0"/>
                <a:cs typeface="Arial" panose="020B0604020202020204" pitchFamily="34" charset="0"/>
              </a:rPr>
              <a:t>Дыхание</a:t>
            </a:r>
            <a:r>
              <a:rPr lang="ru-RU" sz="2800" dirty="0">
                <a:latin typeface="Arial" panose="020B0604020202020204" pitchFamily="34" charset="0"/>
                <a:cs typeface="Arial" panose="020B0604020202020204" pitchFamily="34" charset="0"/>
              </a:rPr>
              <a:t> - это одна из самых важных функций организма не только человека, но и всех животных и растений на нашей планете. В процессе дыхания в наше тело поступает воздух. Но нам нужен не весь воздух, а только один из его компонентов - газ кислород. Человек, конечно же, нуждается в пище, в воде, но в кислороде он нуждается больше всего. Он - основа нашей жизни. Ведь без еды человек может прожить пару недель, без воды - около пяти суток. А вот без кислорода - всего несколько минут</a:t>
            </a:r>
            <a:r>
              <a:rPr lang="ru-RU" sz="2800" dirty="0" smtClean="0">
                <a:latin typeface="Arial" panose="020B0604020202020204" pitchFamily="34" charset="0"/>
                <a:cs typeface="Arial" panose="020B0604020202020204" pitchFamily="34" charset="0"/>
              </a:rPr>
              <a:t>.</a:t>
            </a:r>
          </a:p>
          <a:p>
            <a:r>
              <a:rPr lang="ru-RU" sz="2800" dirty="0" smtClean="0">
                <a:latin typeface="Arial" panose="020B0604020202020204" pitchFamily="34" charset="0"/>
                <a:cs typeface="Arial" panose="020B0604020202020204" pitchFamily="34" charset="0"/>
              </a:rPr>
              <a:t>При спокойном дыхании каждую минуту человек вдыхает 10 литров воздуха и столько же выдыхает, при учащённом дыхании – сто пятьдесят литров.</a:t>
            </a:r>
          </a:p>
          <a:p>
            <a:r>
              <a:rPr lang="ru-RU" sz="2800" dirty="0" smtClean="0">
                <a:latin typeface="Arial" panose="020B0604020202020204" pitchFamily="34" charset="0"/>
                <a:cs typeface="Arial" panose="020B0604020202020204" pitchFamily="34" charset="0"/>
              </a:rPr>
              <a:t>Независимо от того, сколько воздуха вы вдохнули, в лёгких всё равно остаётся около полулитра воздуха.</a:t>
            </a:r>
          </a:p>
          <a:p>
            <a:r>
              <a:rPr lang="ru-RU" sz="2800" dirty="0" smtClean="0">
                <a:latin typeface="Arial" panose="020B0604020202020204" pitchFamily="34" charset="0"/>
                <a:cs typeface="Arial" panose="020B0604020202020204" pitchFamily="34" charset="0"/>
              </a:rPr>
              <a:t>Общая поверхность лёгочных пузырьков в 50 раз больше поверхности тела.</a:t>
            </a:r>
            <a:endParaRPr lang="ru-RU" sz="2800" dirty="0">
              <a:latin typeface="Arial" panose="020B0604020202020204" pitchFamily="34" charset="0"/>
              <a:cs typeface="Arial" panose="020B0604020202020204" pitchFamily="34" charset="0"/>
            </a:endParaRPr>
          </a:p>
        </p:txBody>
      </p:sp>
      <p:sp>
        <p:nvSpPr>
          <p:cNvPr id="3" name="Управляющая кнопка: в начало 2">
            <a:hlinkClick r:id="rId3"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07427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12527" y="154113"/>
            <a:ext cx="3127073" cy="646331"/>
          </a:xfrm>
          <a:prstGeom prst="rect">
            <a:avLst/>
          </a:prstGeom>
          <a:noFill/>
        </p:spPr>
        <p:txBody>
          <a:bodyPr wrap="none" lIns="91440" tIns="45720" rIns="91440" bIns="45720">
            <a:spAutoFit/>
          </a:bodyPr>
          <a:lstStyle/>
          <a:p>
            <a:pPr algn="ctr"/>
            <a:r>
              <a:rPr lang="ru-RU" sz="3600" b="0" cap="none" spc="0" dirty="0" smtClean="0">
                <a:ln w="0"/>
                <a:solidFill>
                  <a:schemeClr val="accent6">
                    <a:lumMod val="50000"/>
                  </a:schemeClr>
                </a:solidFill>
                <a:effectLst>
                  <a:outerShdw blurRad="38100" dist="19050" dir="2700000" algn="tl" rotWithShape="0">
                    <a:schemeClr val="dk1">
                      <a:alpha val="40000"/>
                    </a:schemeClr>
                  </a:outerShdw>
                </a:effectLst>
                <a:latin typeface="a_AlbionicTtlRg&amp;Bt" panose="050C0804060308040604" pitchFamily="34" charset="-52"/>
              </a:rPr>
              <a:t>Источники:</a:t>
            </a:r>
            <a:endParaRPr lang="ru-RU" sz="3600" b="0" cap="none" spc="0" dirty="0">
              <a:ln w="0"/>
              <a:solidFill>
                <a:schemeClr val="accent6">
                  <a:lumMod val="50000"/>
                </a:schemeClr>
              </a:solidFill>
              <a:effectLst>
                <a:outerShdw blurRad="38100" dist="19050" dir="2700000" algn="tl" rotWithShape="0">
                  <a:schemeClr val="dk1">
                    <a:alpha val="40000"/>
                  </a:schemeClr>
                </a:outerShdw>
              </a:effectLst>
              <a:latin typeface="a_AlbionicTtlRg&amp;Bt" panose="050C0804060308040604" pitchFamily="34" charset="-52"/>
            </a:endParaRPr>
          </a:p>
        </p:txBody>
      </p:sp>
      <p:sp>
        <p:nvSpPr>
          <p:cNvPr id="4" name="Прямоугольник 3"/>
          <p:cNvSpPr/>
          <p:nvPr/>
        </p:nvSpPr>
        <p:spPr>
          <a:xfrm>
            <a:off x="489734" y="693007"/>
            <a:ext cx="11623497" cy="6063070"/>
          </a:xfrm>
          <a:prstGeom prst="rect">
            <a:avLst/>
          </a:prstGeom>
        </p:spPr>
        <p:txBody>
          <a:bodyPr wrap="square">
            <a:spAutoFit/>
          </a:bodyPr>
          <a:lstStyle/>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http://lizey6.ucoz.net/konkurs/detizemli.jpg</a:t>
            </a:r>
            <a:r>
              <a:rPr lang="ru-RU" sz="2000" dirty="0">
                <a:latin typeface="Arial" panose="020B0604020202020204" pitchFamily="34" charset="0"/>
                <a:ea typeface="Calibri" panose="020F0502020204030204" pitchFamily="34" charset="0"/>
                <a:cs typeface="Arial" panose="020B0604020202020204" pitchFamily="34" charset="0"/>
              </a:rPr>
              <a:t> дети</a:t>
            </a:r>
          </a:p>
          <a:p>
            <a:pPr>
              <a:lnSpc>
                <a:spcPct val="107000"/>
              </a:lnSpc>
              <a:spcAft>
                <a:spcPts val="800"/>
              </a:spcAft>
            </a:pPr>
            <a:r>
              <a:rPr lang="ru-RU" sz="20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a:t>
            </a: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://pereverklselezneva.blogspot.com/p/blog-page_16.html</a:t>
            </a:r>
            <a:r>
              <a:rPr lang="ru-RU" sz="2000" dirty="0">
                <a:latin typeface="Arial" panose="020B0604020202020204" pitchFamily="34" charset="0"/>
                <a:ea typeface="Calibri" panose="020F0502020204030204" pitchFamily="34" charset="0"/>
                <a:cs typeface="Arial" panose="020B0604020202020204" pitchFamily="34" charset="0"/>
              </a:rPr>
              <a:t>  плакат 1</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rPr>
              <a:t>http://pereverklselezneva.blogspot.com/p/blog-page_16.html </a:t>
            </a:r>
            <a:r>
              <a:rPr lang="ru-RU" sz="2000" dirty="0">
                <a:solidFill>
                  <a:srgbClr val="000000"/>
                </a:solidFill>
                <a:latin typeface="Arial" panose="020B0604020202020204" pitchFamily="34" charset="0"/>
                <a:ea typeface="Calibri" panose="020F0502020204030204" pitchFamily="34" charset="0"/>
                <a:cs typeface="Arial" panose="020B0604020202020204" pitchFamily="34" charset="0"/>
              </a:rPr>
              <a:t>плакат 2</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rPr>
              <a:t>http://pereverklselezneva.blogspot.com/p/blog-page_16.html </a:t>
            </a:r>
            <a:r>
              <a:rPr lang="ru-RU" sz="2000" dirty="0">
                <a:solidFill>
                  <a:srgbClr val="000000"/>
                </a:solidFill>
                <a:latin typeface="Arial" panose="020B0604020202020204" pitchFamily="34" charset="0"/>
                <a:ea typeface="Calibri" panose="020F0502020204030204" pitchFamily="34" charset="0"/>
                <a:cs typeface="Arial" panose="020B0604020202020204" pitchFamily="34" charset="0"/>
              </a:rPr>
              <a:t>плакат 3</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rPr>
              <a:t>http://pereverklselezneva.blogspot.com/p/blog-page_16.html </a:t>
            </a:r>
            <a:r>
              <a:rPr lang="ru-RU" sz="2000" dirty="0">
                <a:solidFill>
                  <a:srgbClr val="000000"/>
                </a:solidFill>
                <a:latin typeface="Arial" panose="020B0604020202020204" pitchFamily="34" charset="0"/>
                <a:ea typeface="Calibri" panose="020F0502020204030204" pitchFamily="34" charset="0"/>
                <a:cs typeface="Arial" panose="020B0604020202020204" pitchFamily="34" charset="0"/>
              </a:rPr>
              <a:t>плакат4</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http://pereverklselezneva.blogspot.com/p/blog-page_16.html</a:t>
            </a:r>
            <a:r>
              <a:rPr lang="ru-RU" sz="2000" dirty="0">
                <a:latin typeface="Arial" panose="020B0604020202020204" pitchFamily="34" charset="0"/>
                <a:ea typeface="Calibri" panose="020F0502020204030204" pitchFamily="34" charset="0"/>
                <a:cs typeface="Arial" panose="020B0604020202020204" pitchFamily="34" charset="0"/>
              </a:rPr>
              <a:t>  плакат 5</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http://pereverklselezneva.blogspot.com/p/blog-page_16.html</a:t>
            </a:r>
            <a:r>
              <a:rPr lang="ru-RU" sz="2000" dirty="0">
                <a:latin typeface="Arial" panose="020B0604020202020204" pitchFamily="34" charset="0"/>
                <a:ea typeface="Calibri" panose="020F0502020204030204" pitchFamily="34" charset="0"/>
                <a:cs typeface="Arial" panose="020B0604020202020204" pitchFamily="34" charset="0"/>
              </a:rPr>
              <a:t>  плакат 6</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rPr>
              <a:t>http://pereverklselezneva.blogspot.com/p/blog-page_16.html </a:t>
            </a:r>
            <a:r>
              <a:rPr lang="ru-RU" sz="2000" dirty="0">
                <a:solidFill>
                  <a:srgbClr val="000000"/>
                </a:solidFill>
                <a:latin typeface="Arial" panose="020B0604020202020204" pitchFamily="34" charset="0"/>
                <a:ea typeface="Calibri" panose="020F0502020204030204" pitchFamily="34" charset="0"/>
                <a:cs typeface="Arial" panose="020B0604020202020204" pitchFamily="34" charset="0"/>
              </a:rPr>
              <a:t>плакат 7</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http://pereverklselezneva.blogspot.com/p/blog-page_16.html</a:t>
            </a:r>
            <a:r>
              <a:rPr lang="ru-RU" sz="2000" dirty="0">
                <a:latin typeface="Arial" panose="020B0604020202020204" pitchFamily="34" charset="0"/>
                <a:ea typeface="Calibri" panose="020F0502020204030204" pitchFamily="34" charset="0"/>
                <a:cs typeface="Arial" panose="020B0604020202020204" pitchFamily="34" charset="0"/>
              </a:rPr>
              <a:t>  плакат  8</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http://pereverklselezneva.blogspot.com/p/blog-page_16.html</a:t>
            </a:r>
            <a:r>
              <a:rPr lang="ru-RU" sz="2000" dirty="0">
                <a:latin typeface="Arial" panose="020B0604020202020204" pitchFamily="34" charset="0"/>
                <a:ea typeface="Calibri" panose="020F0502020204030204" pitchFamily="34" charset="0"/>
                <a:cs typeface="Arial" panose="020B0604020202020204" pitchFamily="34" charset="0"/>
              </a:rPr>
              <a:t>  плакат 9</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http://pereverklselezneva.blogspot.com/p/blog-page_16.html</a:t>
            </a:r>
            <a:r>
              <a:rPr lang="ru-RU" sz="2000" dirty="0">
                <a:latin typeface="Arial" panose="020B0604020202020204" pitchFamily="34" charset="0"/>
                <a:ea typeface="Calibri" panose="020F0502020204030204" pitchFamily="34" charset="0"/>
                <a:cs typeface="Arial" panose="020B0604020202020204" pitchFamily="34" charset="0"/>
              </a:rPr>
              <a:t> плакат  </a:t>
            </a:r>
            <a:r>
              <a:rPr lang="ru-RU" sz="2000" dirty="0" smtClean="0">
                <a:latin typeface="Arial" panose="020B0604020202020204" pitchFamily="34" charset="0"/>
                <a:ea typeface="Calibri" panose="020F0502020204030204" pitchFamily="34" charset="0"/>
                <a:cs typeface="Arial" panose="020B0604020202020204" pitchFamily="34" charset="0"/>
              </a:rPr>
              <a:t>10</a:t>
            </a:r>
          </a:p>
          <a:p>
            <a:r>
              <a:rPr lang="ru-RU" sz="2000" u="sng" dirty="0">
                <a:latin typeface="Arial" panose="020B0604020202020204" pitchFamily="34" charset="0"/>
                <a:cs typeface="Arial" panose="020B0604020202020204" pitchFamily="34" charset="0"/>
                <a:hlinkClick r:id="rId5"/>
              </a:rPr>
              <a:t>https://www.medweb.ru/upload/enarticles/photo_24842.jpg</a:t>
            </a:r>
            <a:r>
              <a:rPr lang="ru-RU" sz="2000" dirty="0">
                <a:latin typeface="Arial" panose="020B0604020202020204" pitchFamily="34" charset="0"/>
                <a:cs typeface="Arial" panose="020B0604020202020204" pitchFamily="34" charset="0"/>
              </a:rPr>
              <a:t> сердце</a:t>
            </a:r>
          </a:p>
          <a:p>
            <a:r>
              <a:rPr lang="ru-RU" sz="2000" u="sng" dirty="0">
                <a:latin typeface="Arial" panose="020B0604020202020204" pitchFamily="34" charset="0"/>
                <a:cs typeface="Arial" panose="020B0604020202020204" pitchFamily="34" charset="0"/>
                <a:hlinkClick r:id="rId6"/>
              </a:rPr>
              <a:t>https://image.freepik.com/darmowe-wektory/komorki-ludzkiego-ciała_1308-15048.jpg</a:t>
            </a:r>
            <a:r>
              <a:rPr lang="ru-RU" sz="2000" dirty="0">
                <a:latin typeface="Arial" panose="020B0604020202020204" pitchFamily="34" charset="0"/>
                <a:cs typeface="Arial" panose="020B0604020202020204" pitchFamily="34" charset="0"/>
              </a:rPr>
              <a:t> клетки человека</a:t>
            </a:r>
          </a:p>
          <a:p>
            <a:pPr>
              <a:lnSpc>
                <a:spcPct val="107000"/>
              </a:lnSpc>
              <a:spcAft>
                <a:spcPts val="800"/>
              </a:spcAft>
            </a:pP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14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Схема 11"/>
          <p:cNvGraphicFramePr/>
          <p:nvPr>
            <p:extLst>
              <p:ext uri="{D42A27DB-BD31-4B8C-83A1-F6EECF244321}">
                <p14:modId xmlns:p14="http://schemas.microsoft.com/office/powerpoint/2010/main" val="20342865"/>
              </p:ext>
            </p:extLst>
          </p:nvPr>
        </p:nvGraphicFramePr>
        <p:xfrm>
          <a:off x="906089" y="349134"/>
          <a:ext cx="10324406" cy="6026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Рисунок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04903" y="1961799"/>
            <a:ext cx="1719742" cy="4139738"/>
          </a:xfrm>
          <a:prstGeom prst="rect">
            <a:avLst/>
          </a:prstGeom>
          <a:ln>
            <a:noFill/>
          </a:ln>
          <a:effectLst>
            <a:outerShdw blurRad="190500" algn="tl" rotWithShape="0">
              <a:srgbClr val="000000">
                <a:alpha val="70000"/>
              </a:srgbClr>
            </a:outerShdw>
          </a:effectLst>
        </p:spPr>
      </p:pic>
      <p:pic>
        <p:nvPicPr>
          <p:cNvPr id="14" name="Рисунок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461348" y="1961801"/>
            <a:ext cx="1949945" cy="4139739"/>
          </a:xfrm>
          <a:prstGeom prst="rect">
            <a:avLst/>
          </a:prstGeom>
          <a:ln>
            <a:noFill/>
          </a:ln>
          <a:effectLst>
            <a:outerShdw blurRad="190500" algn="tl" rotWithShape="0">
              <a:srgbClr val="000000">
                <a:alpha val="70000"/>
              </a:srgbClr>
            </a:outerShdw>
          </a:effectLst>
        </p:spPr>
      </p:pic>
      <p:pic>
        <p:nvPicPr>
          <p:cNvPr id="17" name="Рисунок 1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642146" y="1961800"/>
            <a:ext cx="2201701" cy="4139737"/>
          </a:xfrm>
          <a:prstGeom prst="rect">
            <a:avLst/>
          </a:prstGeom>
          <a:ln>
            <a:noFill/>
          </a:ln>
          <a:effectLst>
            <a:outerShdw blurRad="190500" algn="tl" rotWithShape="0">
              <a:srgbClr val="000000">
                <a:alpha val="70000"/>
              </a:srgbClr>
            </a:outerShdw>
          </a:effectLst>
        </p:spPr>
      </p:pic>
      <p:sp>
        <p:nvSpPr>
          <p:cNvPr id="2" name="Умножение 1">
            <a:hlinkClick r:id="" action="ppaction://hlinkshowjump?jump=endshow"/>
          </p:cNvPr>
          <p:cNvSpPr/>
          <p:nvPr/>
        </p:nvSpPr>
        <p:spPr>
          <a:xfrm>
            <a:off x="11251991" y="5907641"/>
            <a:ext cx="754635" cy="667820"/>
          </a:xfrm>
          <a:prstGeom prst="mathMultiply">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3619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5348" y="309540"/>
            <a:ext cx="11592674" cy="5926302"/>
          </a:xfrm>
          <a:prstGeom prst="rect">
            <a:avLst/>
          </a:prstGeom>
        </p:spPr>
        <p:txBody>
          <a:bodyPr wrap="square">
            <a:spAutoFit/>
          </a:bodyPr>
          <a:lstStyle/>
          <a:p>
            <a:pPr>
              <a:lnSpc>
                <a:spcPct val="107000"/>
              </a:lnSpc>
              <a:spcAft>
                <a:spcPts val="800"/>
              </a:spcAft>
            </a:pPr>
            <a:r>
              <a:rPr lang="ru-RU" sz="2000" u="sng" dirty="0">
                <a:latin typeface="Arial" panose="020B0604020202020204" pitchFamily="34" charset="0"/>
                <a:cs typeface="Arial" panose="020B0604020202020204" pitchFamily="34" charset="0"/>
                <a:hlinkClick r:id="rId3"/>
              </a:rPr>
              <a:t>https://image.freepik.com/vector-gratis/anatomia-humana-sobre-fondo-blanco_1308-3176.jpg</a:t>
            </a:r>
            <a:r>
              <a:rPr lang="ru-RU" sz="2000" dirty="0">
                <a:latin typeface="Arial" panose="020B0604020202020204" pitchFamily="34" charset="0"/>
                <a:cs typeface="Arial" panose="020B0604020202020204" pitchFamily="34" charset="0"/>
              </a:rPr>
              <a:t> строение </a:t>
            </a:r>
            <a:r>
              <a:rPr lang="ru-RU" sz="2000" dirty="0" smtClean="0">
                <a:latin typeface="Arial" panose="020B0604020202020204" pitchFamily="34" charset="0"/>
                <a:cs typeface="Arial" panose="020B0604020202020204" pitchFamily="34" charset="0"/>
              </a:rPr>
              <a:t>человека</a:t>
            </a:r>
            <a:endParaRPr lang="ru-RU" sz="20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4"/>
            </a:endParaRPr>
          </a:p>
          <a:p>
            <a:pPr>
              <a:lnSpc>
                <a:spcPct val="107000"/>
              </a:lnSpc>
              <a:spcAft>
                <a:spcPts val="800"/>
              </a:spcAft>
            </a:pPr>
            <a:r>
              <a:rPr lang="ru-RU" sz="20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https</a:t>
            </a: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://docplayer.es/docs-images/69/60152186/images/2-0.jpg</a:t>
            </a:r>
            <a:r>
              <a:rPr lang="ru-RU" sz="2000" dirty="0">
                <a:latin typeface="Arial" panose="020B0604020202020204" pitchFamily="34" charset="0"/>
                <a:ea typeface="Calibri" panose="020F0502020204030204" pitchFamily="34" charset="0"/>
                <a:cs typeface="Arial" panose="020B0604020202020204" pitchFamily="34" charset="0"/>
              </a:rPr>
              <a:t> сердце</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http://tc-image.3dn.ru/Image/Button/inff.png</a:t>
            </a:r>
            <a:r>
              <a:rPr lang="ru-RU" sz="2000" dirty="0">
                <a:latin typeface="Arial" panose="020B0604020202020204" pitchFamily="34" charset="0"/>
                <a:ea typeface="Calibri" panose="020F0502020204030204" pitchFamily="34" charset="0"/>
                <a:cs typeface="Arial" panose="020B0604020202020204" pitchFamily="34" charset="0"/>
              </a:rPr>
              <a:t> кнопка</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http://seahag.com/wp-content/uploads/2013/02/Video-Button.png</a:t>
            </a:r>
            <a:r>
              <a:rPr lang="ru-RU" sz="2000" dirty="0">
                <a:latin typeface="Arial" panose="020B0604020202020204" pitchFamily="34" charset="0"/>
                <a:ea typeface="Calibri" panose="020F0502020204030204" pitchFamily="34" charset="0"/>
                <a:cs typeface="Arial" panose="020B0604020202020204" pitchFamily="34" charset="0"/>
              </a:rPr>
              <a:t> кнопка видео</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7"/>
              </a:rPr>
              <a:t>http://fb.ru/misc/i/gallery/40144/1373422.jpg</a:t>
            </a:r>
            <a:r>
              <a:rPr lang="ru-RU" sz="2000" dirty="0">
                <a:latin typeface="Arial" panose="020B0604020202020204" pitchFamily="34" charset="0"/>
                <a:ea typeface="Calibri" panose="020F0502020204030204" pitchFamily="34" charset="0"/>
                <a:cs typeface="Arial" panose="020B0604020202020204" pitchFamily="34" charset="0"/>
              </a:rPr>
              <a:t> сердце в разрезе</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8"/>
              </a:rPr>
              <a:t>http://pereverklselezneva.blogspot.com/p/blog-page_16.html</a:t>
            </a:r>
            <a:r>
              <a:rPr lang="ru-RU" sz="2000" dirty="0">
                <a:latin typeface="Arial" panose="020B0604020202020204" pitchFamily="34" charset="0"/>
                <a:ea typeface="Calibri" panose="020F0502020204030204" pitchFamily="34" charset="0"/>
                <a:cs typeface="Arial" panose="020B0604020202020204" pitchFamily="34" charset="0"/>
              </a:rPr>
              <a:t> осанка</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9"/>
              </a:rPr>
              <a:t>http://kartinkinaden.ru/uploads/posts/2016-06/1466417541_1.jpg</a:t>
            </a:r>
            <a:r>
              <a:rPr lang="ru-RU" sz="2000" dirty="0">
                <a:latin typeface="Arial" panose="020B0604020202020204" pitchFamily="34" charset="0"/>
                <a:ea typeface="Calibri" panose="020F0502020204030204" pitchFamily="34" charset="0"/>
                <a:cs typeface="Arial" panose="020B0604020202020204" pitchFamily="34" charset="0"/>
              </a:rPr>
              <a:t> почки</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10"/>
              </a:rPr>
              <a:t>http://twojcel.eu/wp-content/uploads/2017/02/watroba.jpg</a:t>
            </a:r>
            <a:r>
              <a:rPr lang="ru-RU" sz="2000" dirty="0">
                <a:latin typeface="Arial" panose="020B0604020202020204" pitchFamily="34" charset="0"/>
                <a:ea typeface="Calibri" panose="020F0502020204030204" pitchFamily="34" charset="0"/>
                <a:cs typeface="Arial" panose="020B0604020202020204" pitchFamily="34" charset="0"/>
              </a:rPr>
              <a:t> печень</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11"/>
              </a:rPr>
              <a:t>http://kartinkinaden.ru/uploads/posts/2016-05/1464007617_1.png</a:t>
            </a:r>
            <a:r>
              <a:rPr lang="ru-RU" sz="2000" dirty="0">
                <a:latin typeface="Arial" panose="020B0604020202020204" pitchFamily="34" charset="0"/>
                <a:ea typeface="Calibri" panose="020F0502020204030204" pitchFamily="34" charset="0"/>
                <a:cs typeface="Arial" panose="020B0604020202020204" pitchFamily="34" charset="0"/>
              </a:rPr>
              <a:t> легкие</a:t>
            </a:r>
          </a:p>
          <a:p>
            <a:pPr>
              <a:lnSpc>
                <a:spcPct val="107000"/>
              </a:lnSpc>
              <a:spcAft>
                <a:spcPts val="800"/>
              </a:spcAft>
            </a:pPr>
            <a:r>
              <a:rPr lang="ru-RU"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12"/>
              </a:rPr>
              <a:t>http://www.fainaidea.com/wp-content/uploads/2017/04/mozg-cheloveka1.png</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мозг</a:t>
            </a:r>
          </a:p>
          <a:p>
            <a:pPr>
              <a:lnSpc>
                <a:spcPct val="107000"/>
              </a:lnSpc>
              <a:spcAft>
                <a:spcPts val="800"/>
              </a:spcAft>
            </a:pPr>
            <a:r>
              <a:rPr lang="ru-RU" sz="2400" dirty="0" smtClean="0">
                <a:latin typeface="Arial" panose="020B0604020202020204" pitchFamily="34" charset="0"/>
                <a:ea typeface="Calibri" panose="020F0502020204030204" pitchFamily="34" charset="0"/>
                <a:cs typeface="Arial" panose="020B0604020202020204" pitchFamily="34" charset="0"/>
              </a:rPr>
              <a:t>Человек и мир. 3 класс: о чём в учебнике не прочитаешь: пословицы, загадки, интересные факты/Г.В. </a:t>
            </a:r>
            <a:r>
              <a:rPr lang="ru-RU" sz="2400" dirty="0" err="1" smtClean="0">
                <a:latin typeface="Arial" panose="020B0604020202020204" pitchFamily="34" charset="0"/>
                <a:ea typeface="Calibri" panose="020F0502020204030204" pitchFamily="34" charset="0"/>
                <a:cs typeface="Arial" panose="020B0604020202020204" pitchFamily="34" charset="0"/>
              </a:rPr>
              <a:t>Трафимова</a:t>
            </a:r>
            <a:r>
              <a:rPr lang="ru-RU" sz="2400" dirty="0" smtClean="0">
                <a:latin typeface="Arial" panose="020B0604020202020204" pitchFamily="34" charset="0"/>
                <a:ea typeface="Calibri" panose="020F0502020204030204" pitchFamily="34" charset="0"/>
                <a:cs typeface="Arial" panose="020B0604020202020204" pitchFamily="34" charset="0"/>
              </a:rPr>
              <a:t>, С.А. </a:t>
            </a:r>
            <a:r>
              <a:rPr lang="ru-RU" sz="2400" dirty="0" err="1" smtClean="0">
                <a:latin typeface="Arial" panose="020B0604020202020204" pitchFamily="34" charset="0"/>
                <a:ea typeface="Calibri" panose="020F0502020204030204" pitchFamily="34" charset="0"/>
                <a:cs typeface="Arial" panose="020B0604020202020204" pitchFamily="34" charset="0"/>
              </a:rPr>
              <a:t>Трафимов</a:t>
            </a:r>
            <a:r>
              <a:rPr lang="ru-RU" sz="2400" dirty="0" smtClean="0">
                <a:latin typeface="Arial" panose="020B0604020202020204" pitchFamily="34" charset="0"/>
                <a:ea typeface="Calibri" panose="020F0502020204030204" pitchFamily="34" charset="0"/>
                <a:cs typeface="Arial" panose="020B0604020202020204" pitchFamily="34" charset="0"/>
              </a:rPr>
              <a:t>, М.С. Даниленко._ Минск: Аверсэв,2010 – 159с.:ил.- (Дидактические материалы)</a:t>
            </a:r>
            <a:endParaRPr lang="ru-RU" sz="2400" dirty="0">
              <a:latin typeface="Arial" panose="020B0604020202020204" pitchFamily="34" charset="0"/>
              <a:ea typeface="Calibri" panose="020F0502020204030204" pitchFamily="34" charset="0"/>
              <a:cs typeface="Arial" panose="020B0604020202020204" pitchFamily="34" charset="0"/>
            </a:endParaRPr>
          </a:p>
        </p:txBody>
      </p:sp>
      <p:sp>
        <p:nvSpPr>
          <p:cNvPr id="3" name="Управляющая кнопка: в начало 2">
            <a:hlinkClick r:id="rId13" action="ppaction://hlinksldjump" highlightClick="1"/>
          </p:cNvPr>
          <p:cNvSpPr/>
          <p:nvPr/>
        </p:nvSpPr>
        <p:spPr>
          <a:xfrm>
            <a:off x="11396297" y="6202369"/>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64847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Управляющая кнопка: в начало 3">
            <a:hlinkClick r:id="rId3"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6316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Управляющая кнопка: в начало 3">
            <a:hlinkClick r:id="rId3"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3" name="Рисунок 2">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042" y="131085"/>
            <a:ext cx="561975" cy="561975"/>
          </a:xfrm>
          <a:prstGeom prst="rect">
            <a:avLst/>
          </a:prstGeom>
        </p:spPr>
      </p:pic>
    </p:spTree>
    <p:extLst>
      <p:ext uri="{BB962C8B-B14F-4D97-AF65-F5344CB8AC3E}">
        <p14:creationId xmlns:p14="http://schemas.microsoft.com/office/powerpoint/2010/main" val="338476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Управляющая кнопка: сведения 2">
            <a:hlinkClick r:id="rId3" action="ppaction://hlinksldjump" highlightClick="1"/>
          </p:cNvPr>
          <p:cNvSpPr/>
          <p:nvPr/>
        </p:nvSpPr>
        <p:spPr>
          <a:xfrm>
            <a:off x="219075" y="200025"/>
            <a:ext cx="438150" cy="428625"/>
          </a:xfrm>
          <a:prstGeom prst="actionButtonInformat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pic>
        <p:nvPicPr>
          <p:cNvPr id="4" name="Рисунок 3">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0417" y="1720733"/>
            <a:ext cx="475381" cy="475381"/>
          </a:xfrm>
          <a:prstGeom prst="rect">
            <a:avLst/>
          </a:prstGeom>
        </p:spPr>
      </p:pic>
      <p:pic>
        <p:nvPicPr>
          <p:cNvPr id="5" name="Рисунок 4">
            <a:hlinkClick r:id="rId6"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6547" y="1483042"/>
            <a:ext cx="475381" cy="475381"/>
          </a:xfrm>
          <a:prstGeom prst="rect">
            <a:avLst/>
          </a:prstGeom>
        </p:spPr>
      </p:pic>
      <p:pic>
        <p:nvPicPr>
          <p:cNvPr id="6" name="Рисунок 5">
            <a:hlinkClick r:id="rId7"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22824" y="1640376"/>
            <a:ext cx="475381" cy="475381"/>
          </a:xfrm>
          <a:prstGeom prst="rect">
            <a:avLst/>
          </a:prstGeom>
        </p:spPr>
      </p:pic>
      <p:pic>
        <p:nvPicPr>
          <p:cNvPr id="8" name="Рисунок 7">
            <a:hlinkClick r:id="rId8"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3484" y="4231914"/>
            <a:ext cx="475381" cy="475381"/>
          </a:xfrm>
          <a:prstGeom prst="rect">
            <a:avLst/>
          </a:prstGeom>
        </p:spPr>
      </p:pic>
      <p:pic>
        <p:nvPicPr>
          <p:cNvPr id="9" name="Рисунок 8">
            <a:hlinkClick r:id="rId9"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8097" y="4328497"/>
            <a:ext cx="475381" cy="475381"/>
          </a:xfrm>
          <a:prstGeom prst="rect">
            <a:avLst/>
          </a:prstGeom>
        </p:spPr>
      </p:pic>
      <p:sp>
        <p:nvSpPr>
          <p:cNvPr id="11" name="Управляющая кнопка: в начало 10">
            <a:hlinkClick r:id="rId10"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2" name="Рисунок 1">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522824" y="2375273"/>
            <a:ext cx="561975" cy="561975"/>
          </a:xfrm>
          <a:prstGeom prst="rect">
            <a:avLst/>
          </a:prstGeom>
        </p:spPr>
      </p:pic>
      <p:pic>
        <p:nvPicPr>
          <p:cNvPr id="12" name="Рисунок 11">
            <a:hlinkClick r:id="rId13"/>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2965" y="3640179"/>
            <a:ext cx="561975" cy="561975"/>
          </a:xfrm>
          <a:prstGeom prst="rect">
            <a:avLst/>
          </a:prstGeom>
        </p:spPr>
      </p:pic>
      <p:pic>
        <p:nvPicPr>
          <p:cNvPr id="13" name="Рисунок 12">
            <a:hlinkClick r:id="rId14"/>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91240" y="4082040"/>
            <a:ext cx="561975" cy="561975"/>
          </a:xfrm>
          <a:prstGeom prst="rect">
            <a:avLst/>
          </a:prstGeom>
        </p:spPr>
      </p:pic>
      <p:pic>
        <p:nvPicPr>
          <p:cNvPr id="14" name="Рисунок 13">
            <a:hlinkClick r:id="rId15"/>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81215" y="1915126"/>
            <a:ext cx="561975" cy="561975"/>
          </a:xfrm>
          <a:prstGeom prst="rect">
            <a:avLst/>
          </a:prstGeom>
        </p:spPr>
      </p:pic>
      <p:pic>
        <p:nvPicPr>
          <p:cNvPr id="15" name="Рисунок 14">
            <a:hlinkClick r:id="rId16"/>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33210" y="4584990"/>
            <a:ext cx="561975" cy="561975"/>
          </a:xfrm>
          <a:prstGeom prst="rect">
            <a:avLst/>
          </a:prstGeom>
        </p:spPr>
      </p:pic>
      <p:pic>
        <p:nvPicPr>
          <p:cNvPr id="16" name="Рисунок 15">
            <a:hlinkClick r:id="rId17"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4912" y="3726773"/>
            <a:ext cx="475381" cy="475381"/>
          </a:xfrm>
          <a:prstGeom prst="rect">
            <a:avLst/>
          </a:prstGeom>
        </p:spPr>
      </p:pic>
    </p:spTree>
    <p:extLst>
      <p:ext uri="{BB962C8B-B14F-4D97-AF65-F5344CB8AC3E}">
        <p14:creationId xmlns:p14="http://schemas.microsoft.com/office/powerpoint/2010/main" val="1333481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Управляющая кнопка: сведения 1">
            <a:hlinkClick r:id="rId3" action="ppaction://hlinksldjump" highlightClick="1"/>
          </p:cNvPr>
          <p:cNvSpPr/>
          <p:nvPr/>
        </p:nvSpPr>
        <p:spPr>
          <a:xfrm>
            <a:off x="219075" y="200025"/>
            <a:ext cx="438150" cy="428625"/>
          </a:xfrm>
          <a:prstGeom prst="actionButtonInformat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4" name="Управляющая кнопка: в начало 3">
            <a:hlinkClick r:id="rId4"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2024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Управляющая кнопка: в начало 1">
            <a:hlinkClick r:id="rId3"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Управляющая кнопка: сведения 2">
            <a:hlinkClick r:id="rId4" action="ppaction://hlinksldjump" highlightClick="1"/>
          </p:cNvPr>
          <p:cNvSpPr/>
          <p:nvPr/>
        </p:nvSpPr>
        <p:spPr>
          <a:xfrm>
            <a:off x="219075" y="200025"/>
            <a:ext cx="438150" cy="428625"/>
          </a:xfrm>
          <a:prstGeom prst="actionButtonInformat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2448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Управляющая кнопка: в начало 1">
            <a:hlinkClick r:id="rId3" action="ppaction://hlinksldjump" highlightClick="1"/>
          </p:cNvPr>
          <p:cNvSpPr/>
          <p:nvPr/>
        </p:nvSpPr>
        <p:spPr>
          <a:xfrm>
            <a:off x="11546378" y="6400800"/>
            <a:ext cx="493775" cy="285957"/>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58776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олочное стекло">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TotalTime>
  <Words>1075</Words>
  <Application>Microsoft Office PowerPoint</Application>
  <PresentationFormat>Широкоэкранный</PresentationFormat>
  <Paragraphs>107</Paragraphs>
  <Slides>30</Slides>
  <Notes>0</Notes>
  <HiddenSlides>17</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PT Sans</vt:lpstr>
      <vt:lpstr>Cambria</vt:lpstr>
      <vt:lpstr>Calibri</vt:lpstr>
      <vt:lpstr>a_AlbionicTtlRg&amp;Bt</vt:lpstr>
      <vt:lpstr>Arial</vt:lpstr>
      <vt:lpstr>Times New Roman</vt:lpstr>
      <vt:lpstr>Тема Office</vt:lpstr>
      <vt:lpstr> «Организм человека»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Артём Кулаков</dc:creator>
  <cp:lastModifiedBy>Артём Кулаков</cp:lastModifiedBy>
  <cp:revision>34</cp:revision>
  <dcterms:created xsi:type="dcterms:W3CDTF">2018-08-17T18:22:49Z</dcterms:created>
  <dcterms:modified xsi:type="dcterms:W3CDTF">2018-08-18T18:26:05Z</dcterms:modified>
</cp:coreProperties>
</file>